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837" r:id="rId2"/>
    <p:sldMasterId id="2147483853" r:id="rId3"/>
  </p:sldMasterIdLst>
  <p:notesMasterIdLst>
    <p:notesMasterId r:id="rId12"/>
  </p:notesMasterIdLst>
  <p:handoutMasterIdLst>
    <p:handoutMasterId r:id="rId13"/>
  </p:handoutMasterIdLst>
  <p:sldIdLst>
    <p:sldId id="306" r:id="rId4"/>
    <p:sldId id="471" r:id="rId5"/>
    <p:sldId id="470" r:id="rId6"/>
    <p:sldId id="475" r:id="rId7"/>
    <p:sldId id="476" r:id="rId8"/>
    <p:sldId id="477" r:id="rId9"/>
    <p:sldId id="479" r:id="rId10"/>
    <p:sldId id="274" r:id="rId11"/>
  </p:sldIdLst>
  <p:sldSz cx="9144000" cy="5143500" type="screen16x9"/>
  <p:notesSz cx="6808788" cy="99409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rgbClr val="000000"/>
        </a:solidFill>
        <a:latin typeface="Calibri" pitchFamily="34" charset="0"/>
        <a:ea typeface="+mn-ea"/>
        <a:cs typeface="+mn-cs"/>
      </a:defRPr>
    </a:lvl1pPr>
    <a:lvl2pPr marL="455613" indent="1588" algn="l" rtl="0" eaLnBrk="0" fontAlgn="base" hangingPunct="0">
      <a:spcBef>
        <a:spcPct val="0"/>
      </a:spcBef>
      <a:spcAft>
        <a:spcPct val="0"/>
      </a:spcAft>
      <a:defRPr sz="2000" kern="1200">
        <a:solidFill>
          <a:srgbClr val="000000"/>
        </a:solidFill>
        <a:latin typeface="Calibri" pitchFamily="34" charset="0"/>
        <a:ea typeface="+mn-ea"/>
        <a:cs typeface="+mn-cs"/>
      </a:defRPr>
    </a:lvl2pPr>
    <a:lvl3pPr marL="912813" indent="1588" algn="l" rtl="0" eaLnBrk="0" fontAlgn="base" hangingPunct="0">
      <a:spcBef>
        <a:spcPct val="0"/>
      </a:spcBef>
      <a:spcAft>
        <a:spcPct val="0"/>
      </a:spcAft>
      <a:defRPr sz="2000" kern="1200">
        <a:solidFill>
          <a:srgbClr val="000000"/>
        </a:solidFill>
        <a:latin typeface="Calibri" pitchFamily="34" charset="0"/>
        <a:ea typeface="+mn-ea"/>
        <a:cs typeface="+mn-cs"/>
      </a:defRPr>
    </a:lvl3pPr>
    <a:lvl4pPr marL="1370013" indent="1588" algn="l" rtl="0" eaLnBrk="0" fontAlgn="base" hangingPunct="0">
      <a:spcBef>
        <a:spcPct val="0"/>
      </a:spcBef>
      <a:spcAft>
        <a:spcPct val="0"/>
      </a:spcAft>
      <a:defRPr sz="2000" kern="1200">
        <a:solidFill>
          <a:srgbClr val="000000"/>
        </a:solidFill>
        <a:latin typeface="Calibri" pitchFamily="34" charset="0"/>
        <a:ea typeface="+mn-ea"/>
        <a:cs typeface="+mn-cs"/>
      </a:defRPr>
    </a:lvl4pPr>
    <a:lvl5pPr marL="1827213" indent="1588" algn="l" rtl="0" eaLnBrk="0" fontAlgn="base" hangingPunct="0">
      <a:spcBef>
        <a:spcPct val="0"/>
      </a:spcBef>
      <a:spcAft>
        <a:spcPct val="0"/>
      </a:spcAft>
      <a:defRPr sz="2000" kern="1200">
        <a:solidFill>
          <a:srgbClr val="000000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rgbClr val="000000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rgbClr val="000000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rgbClr val="000000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rgbClr val="000000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pos="297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A807"/>
    <a:srgbClr val="E5FD03"/>
    <a:srgbClr val="33CC33"/>
    <a:srgbClr val="99FFCC"/>
    <a:srgbClr val="00FFCC"/>
    <a:srgbClr val="009E47"/>
    <a:srgbClr val="0000FF"/>
    <a:srgbClr val="0033CC"/>
    <a:srgbClr val="FA84FD"/>
    <a:srgbClr val="A42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67" autoAdjust="0"/>
    <p:restoredTop sz="93669" autoAdjust="0"/>
  </p:normalViewPr>
  <p:slideViewPr>
    <p:cSldViewPr>
      <p:cViewPr varScale="1">
        <p:scale>
          <a:sx n="148" d="100"/>
          <a:sy n="148" d="100"/>
        </p:scale>
        <p:origin x="-570" y="-96"/>
      </p:cViewPr>
      <p:guideLst>
        <p:guide orient="horz" pos="1620"/>
        <p:guide pos="2880"/>
        <p:guide pos="297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C08F09-B392-4332-992F-50BCA216D6AA}" type="doc">
      <dgm:prSet loTypeId="urn:microsoft.com/office/officeart/2008/layout/Vertical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AEFC4D6-B19C-4CE7-A2B7-EAC9AE672252}">
      <dgm:prSet phldrT="[Текст]"/>
      <dgm:spPr/>
      <dgm:t>
        <a:bodyPr/>
        <a:lstStyle/>
        <a:p>
          <a:endParaRPr lang="ru-RU" dirty="0"/>
        </a:p>
      </dgm:t>
    </dgm:pt>
    <dgm:pt modelId="{96499463-4E98-46F8-859F-58DD023DA505}" type="parTrans" cxnId="{8C7E6A8B-C1C5-469F-8034-E547B34FD0B2}">
      <dgm:prSet/>
      <dgm:spPr/>
      <dgm:t>
        <a:bodyPr/>
        <a:lstStyle/>
        <a:p>
          <a:endParaRPr lang="ru-RU"/>
        </a:p>
      </dgm:t>
    </dgm:pt>
    <dgm:pt modelId="{68DE8A8E-A003-45C4-8C4D-4E0222CDE4E6}" type="sibTrans" cxnId="{8C7E6A8B-C1C5-469F-8034-E547B34FD0B2}">
      <dgm:prSet/>
      <dgm:spPr/>
      <dgm:t>
        <a:bodyPr/>
        <a:lstStyle/>
        <a:p>
          <a:endParaRPr lang="ru-RU"/>
        </a:p>
      </dgm:t>
    </dgm:pt>
    <dgm:pt modelId="{1CC7100F-5B8F-4398-B9FA-A05B674DBEFD}">
      <dgm:prSet phldrT="[Текст]" custT="1"/>
      <dgm:spPr/>
      <dgm:t>
        <a:bodyPr/>
        <a:lstStyle/>
        <a:p>
          <a:r>
            <a:rPr lang="ru-RU" sz="1400" b="1" dirty="0" smtClean="0">
              <a:effectLst/>
            </a:rPr>
            <a:t>Налогоплательщики, обладающие признаками организации, используемой для получения необоснованной налоговой выгоды, в том числе, третьими лицами. Не обладают достаточными ресурсами (активами) для ведения соответствующей деятельности, не исполняют свои налоговые обязательства (исполняют в минимальном размере)</a:t>
          </a:r>
          <a:endParaRPr lang="ru-RU" sz="1400" dirty="0"/>
        </a:p>
      </dgm:t>
    </dgm:pt>
    <dgm:pt modelId="{C96B6727-44C0-44EC-BB0D-2B2CB1BB5D68}" type="parTrans" cxnId="{5704F074-E004-481C-BEEC-2C3DBC7FBE85}">
      <dgm:prSet/>
      <dgm:spPr/>
      <dgm:t>
        <a:bodyPr/>
        <a:lstStyle/>
        <a:p>
          <a:endParaRPr lang="ru-RU"/>
        </a:p>
      </dgm:t>
    </dgm:pt>
    <dgm:pt modelId="{EBC07B86-4B9E-41F9-A76A-8CC267A6C77A}" type="sibTrans" cxnId="{5704F074-E004-481C-BEEC-2C3DBC7FBE85}">
      <dgm:prSet/>
      <dgm:spPr/>
      <dgm:t>
        <a:bodyPr/>
        <a:lstStyle/>
        <a:p>
          <a:endParaRPr lang="ru-RU"/>
        </a:p>
      </dgm:t>
    </dgm:pt>
    <dgm:pt modelId="{B5CD082F-C739-489B-B344-B28C0FCF183F}">
      <dgm:prSet phldrT="[Текст]" custT="1"/>
      <dgm:spPr/>
      <dgm:t>
        <a:bodyPr/>
        <a:lstStyle/>
        <a:p>
          <a:r>
            <a:rPr lang="ru-RU" sz="1400" b="1" dirty="0" smtClean="0">
              <a:effectLst/>
            </a:rPr>
            <a:t>Налогоплательщики, не отнесенные к группам с высоким или низким налоговым риском</a:t>
          </a:r>
          <a:endParaRPr lang="ru-RU" sz="1400" dirty="0"/>
        </a:p>
      </dgm:t>
    </dgm:pt>
    <dgm:pt modelId="{6B216000-3947-4F45-9E43-48D958251D70}" type="parTrans" cxnId="{44355575-CBFB-4A69-9124-7E8EA8AAB25F}">
      <dgm:prSet/>
      <dgm:spPr/>
      <dgm:t>
        <a:bodyPr/>
        <a:lstStyle/>
        <a:p>
          <a:endParaRPr lang="ru-RU"/>
        </a:p>
      </dgm:t>
    </dgm:pt>
    <dgm:pt modelId="{6B24EC6C-9B18-464E-9D53-344FA44FC648}" type="sibTrans" cxnId="{44355575-CBFB-4A69-9124-7E8EA8AAB25F}">
      <dgm:prSet/>
      <dgm:spPr/>
      <dgm:t>
        <a:bodyPr/>
        <a:lstStyle/>
        <a:p>
          <a:endParaRPr lang="ru-RU"/>
        </a:p>
      </dgm:t>
    </dgm:pt>
    <dgm:pt modelId="{FD7C004D-2947-4FC5-B4A0-B205B7ED1AA5}">
      <dgm:prSet phldrT="[Текст]"/>
      <dgm:spPr/>
      <dgm:t>
        <a:bodyPr/>
        <a:lstStyle/>
        <a:p>
          <a:endParaRPr lang="ru-RU" dirty="0"/>
        </a:p>
      </dgm:t>
    </dgm:pt>
    <dgm:pt modelId="{5448709E-81D9-4762-9994-5CDBE5156E26}" type="parTrans" cxnId="{DC32E925-2BD1-4541-B1DF-C9B2494446DC}">
      <dgm:prSet/>
      <dgm:spPr/>
      <dgm:t>
        <a:bodyPr/>
        <a:lstStyle/>
        <a:p>
          <a:endParaRPr lang="ru-RU"/>
        </a:p>
      </dgm:t>
    </dgm:pt>
    <dgm:pt modelId="{8C4C90AF-7D3D-492A-A9F0-2A63E948D268}" type="sibTrans" cxnId="{DC32E925-2BD1-4541-B1DF-C9B2494446DC}">
      <dgm:prSet/>
      <dgm:spPr/>
      <dgm:t>
        <a:bodyPr/>
        <a:lstStyle/>
        <a:p>
          <a:endParaRPr lang="ru-RU"/>
        </a:p>
      </dgm:t>
    </dgm:pt>
    <dgm:pt modelId="{C1F1379B-9A87-4157-AAF1-F90446787980}">
      <dgm:prSet phldrT="[Текст]" custT="1"/>
      <dgm:spPr/>
      <dgm:t>
        <a:bodyPr/>
        <a:lstStyle/>
        <a:p>
          <a:r>
            <a:rPr lang="ru-RU" sz="1400" b="1" dirty="0" smtClean="0">
              <a:effectLst/>
            </a:rPr>
            <a:t>Налогоплательщики, ведущие реальную финансово-хозяйственную деятельность, своевременно и в полном объеме исполняющие свои налоговые обязательства перед бюджетом. Обладают соответствующими ресурсами (активами), а их деятельность может быть проверена плановым выездным налоговым контролем</a:t>
          </a:r>
          <a:endParaRPr lang="ru-RU" sz="1400" dirty="0"/>
        </a:p>
      </dgm:t>
    </dgm:pt>
    <dgm:pt modelId="{5CD37422-578E-458D-97E4-3A3A9A94DB8D}" type="parTrans" cxnId="{7AEA2120-C0C2-4DE2-BE63-746EDA0A93F8}">
      <dgm:prSet/>
      <dgm:spPr/>
      <dgm:t>
        <a:bodyPr/>
        <a:lstStyle/>
        <a:p>
          <a:endParaRPr lang="ru-RU"/>
        </a:p>
      </dgm:t>
    </dgm:pt>
    <dgm:pt modelId="{0EE337C9-8D62-4578-99D3-E0049A3188C1}" type="sibTrans" cxnId="{7AEA2120-C0C2-4DE2-BE63-746EDA0A93F8}">
      <dgm:prSet/>
      <dgm:spPr/>
      <dgm:t>
        <a:bodyPr/>
        <a:lstStyle/>
        <a:p>
          <a:endParaRPr lang="ru-RU"/>
        </a:p>
      </dgm:t>
    </dgm:pt>
    <dgm:pt modelId="{14671E1E-F8A8-4100-8EEE-01178CCE2FCE}">
      <dgm:prSet phldrT="[Текст]"/>
      <dgm:spPr/>
      <dgm:t>
        <a:bodyPr/>
        <a:lstStyle/>
        <a:p>
          <a:endParaRPr lang="ru-RU" dirty="0"/>
        </a:p>
      </dgm:t>
    </dgm:pt>
    <dgm:pt modelId="{63600C10-99CA-40FF-946F-392B57D8AF86}" type="sibTrans" cxnId="{C6FA6239-23D8-4AB0-A61D-0DAE90565105}">
      <dgm:prSet/>
      <dgm:spPr/>
      <dgm:t>
        <a:bodyPr/>
        <a:lstStyle/>
        <a:p>
          <a:endParaRPr lang="ru-RU"/>
        </a:p>
      </dgm:t>
    </dgm:pt>
    <dgm:pt modelId="{21A0D865-2640-4FD9-AA5C-DAE6C4505995}" type="parTrans" cxnId="{C6FA6239-23D8-4AB0-A61D-0DAE90565105}">
      <dgm:prSet/>
      <dgm:spPr/>
      <dgm:t>
        <a:bodyPr/>
        <a:lstStyle/>
        <a:p>
          <a:endParaRPr lang="ru-RU"/>
        </a:p>
      </dgm:t>
    </dgm:pt>
    <dgm:pt modelId="{C957D618-EF2D-4922-8E18-406E7A94FC78}" type="pres">
      <dgm:prSet presAssocID="{27C08F09-B392-4332-992F-50BCA216D6AA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ru-RU"/>
        </a:p>
      </dgm:t>
    </dgm:pt>
    <dgm:pt modelId="{27BF4B6F-E4B2-4338-BC91-B7E3E7865EEE}" type="pres">
      <dgm:prSet presAssocID="{7AEFC4D6-B19C-4CE7-A2B7-EAC9AE672252}" presName="parenttextcomposite" presStyleCnt="0"/>
      <dgm:spPr/>
    </dgm:pt>
    <dgm:pt modelId="{13745CB4-3C69-4B8E-9842-77820BEB323E}" type="pres">
      <dgm:prSet presAssocID="{7AEFC4D6-B19C-4CE7-A2B7-EAC9AE672252}" presName="parenttext" presStyleLbl="revTx" presStyleIdx="0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622913-79B1-4457-BDAE-F280C8A258B2}" type="pres">
      <dgm:prSet presAssocID="{7AEFC4D6-B19C-4CE7-A2B7-EAC9AE672252}" presName="composite" presStyleCnt="0"/>
      <dgm:spPr/>
    </dgm:pt>
    <dgm:pt modelId="{C57420D6-C49F-4846-8532-36D25DBD0F97}" type="pres">
      <dgm:prSet presAssocID="{7AEFC4D6-B19C-4CE7-A2B7-EAC9AE672252}" presName="chevron1" presStyleLbl="alignNode1" presStyleIdx="0" presStyleCnt="21"/>
      <dgm:spPr/>
    </dgm:pt>
    <dgm:pt modelId="{4A1179EF-0F55-4790-8578-F51D3165E6B8}" type="pres">
      <dgm:prSet presAssocID="{7AEFC4D6-B19C-4CE7-A2B7-EAC9AE672252}" presName="chevron2" presStyleLbl="alignNode1" presStyleIdx="1" presStyleCnt="21"/>
      <dgm:spPr/>
    </dgm:pt>
    <dgm:pt modelId="{12C6DFC5-6423-4F49-AF0C-1C86C430DFB3}" type="pres">
      <dgm:prSet presAssocID="{7AEFC4D6-B19C-4CE7-A2B7-EAC9AE672252}" presName="chevron3" presStyleLbl="alignNode1" presStyleIdx="2" presStyleCnt="21"/>
      <dgm:spPr/>
    </dgm:pt>
    <dgm:pt modelId="{FC660870-51BD-476A-B15F-611C1BE84DFF}" type="pres">
      <dgm:prSet presAssocID="{7AEFC4D6-B19C-4CE7-A2B7-EAC9AE672252}" presName="chevron4" presStyleLbl="alignNode1" presStyleIdx="3" presStyleCnt="21"/>
      <dgm:spPr/>
    </dgm:pt>
    <dgm:pt modelId="{917702B0-D8EA-4709-858D-D19F902494FB}" type="pres">
      <dgm:prSet presAssocID="{7AEFC4D6-B19C-4CE7-A2B7-EAC9AE672252}" presName="chevron5" presStyleLbl="alignNode1" presStyleIdx="4" presStyleCnt="21"/>
      <dgm:spPr/>
    </dgm:pt>
    <dgm:pt modelId="{94FADE5C-62DF-4FC5-8BCC-A3A7DF2AE50E}" type="pres">
      <dgm:prSet presAssocID="{7AEFC4D6-B19C-4CE7-A2B7-EAC9AE672252}" presName="chevron6" presStyleLbl="alignNode1" presStyleIdx="5" presStyleCnt="21"/>
      <dgm:spPr/>
    </dgm:pt>
    <dgm:pt modelId="{E67DDCBE-0530-4A6F-896C-436B6DA2816D}" type="pres">
      <dgm:prSet presAssocID="{7AEFC4D6-B19C-4CE7-A2B7-EAC9AE672252}" presName="chevron7" presStyleLbl="alignNode1" presStyleIdx="6" presStyleCnt="21"/>
      <dgm:spPr/>
    </dgm:pt>
    <dgm:pt modelId="{4ABC4FB6-5440-4225-A0D2-1EB1352E6360}" type="pres">
      <dgm:prSet presAssocID="{7AEFC4D6-B19C-4CE7-A2B7-EAC9AE672252}" presName="childtext" presStyleLbl="solidFgAcc1" presStyleIdx="0" presStyleCnt="3" custScaleX="145151" custScaleY="103620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FC8D33-F49E-4ED5-9C4E-C22328AF0F7B}" type="pres">
      <dgm:prSet presAssocID="{68DE8A8E-A003-45C4-8C4D-4E0222CDE4E6}" presName="sibTrans" presStyleCnt="0"/>
      <dgm:spPr/>
    </dgm:pt>
    <dgm:pt modelId="{6A199EDA-275B-4B32-AA77-9A78FDEFC9B1}" type="pres">
      <dgm:prSet presAssocID="{14671E1E-F8A8-4100-8EEE-01178CCE2FCE}" presName="parenttextcomposite" presStyleCnt="0"/>
      <dgm:spPr/>
    </dgm:pt>
    <dgm:pt modelId="{89FB5B6A-022F-4358-A6EA-A47614700549}" type="pres">
      <dgm:prSet presAssocID="{14671E1E-F8A8-4100-8EEE-01178CCE2FCE}" presName="parenttext" presStyleLbl="revTx" presStyleIdx="1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6BC864-79A0-4793-8207-DF5ED45E3C6A}" type="pres">
      <dgm:prSet presAssocID="{14671E1E-F8A8-4100-8EEE-01178CCE2FCE}" presName="composite" presStyleCnt="0"/>
      <dgm:spPr/>
    </dgm:pt>
    <dgm:pt modelId="{FDC0DFE7-6351-430C-8193-0F6E62481205}" type="pres">
      <dgm:prSet presAssocID="{14671E1E-F8A8-4100-8EEE-01178CCE2FCE}" presName="chevron1" presStyleLbl="alignNode1" presStyleIdx="7" presStyleCnt="21"/>
      <dgm:spPr/>
    </dgm:pt>
    <dgm:pt modelId="{4336E1B0-0C30-4A17-8ADC-CEAD41229B72}" type="pres">
      <dgm:prSet presAssocID="{14671E1E-F8A8-4100-8EEE-01178CCE2FCE}" presName="chevron2" presStyleLbl="alignNode1" presStyleIdx="8" presStyleCnt="21"/>
      <dgm:spPr/>
    </dgm:pt>
    <dgm:pt modelId="{F2BDE9BE-DDC8-4EAE-B8E9-0413B763A624}" type="pres">
      <dgm:prSet presAssocID="{14671E1E-F8A8-4100-8EEE-01178CCE2FCE}" presName="chevron3" presStyleLbl="alignNode1" presStyleIdx="9" presStyleCnt="21"/>
      <dgm:spPr/>
    </dgm:pt>
    <dgm:pt modelId="{94C25FE0-8205-4FF1-B71C-06415F921401}" type="pres">
      <dgm:prSet presAssocID="{14671E1E-F8A8-4100-8EEE-01178CCE2FCE}" presName="chevron4" presStyleLbl="alignNode1" presStyleIdx="10" presStyleCnt="21"/>
      <dgm:spPr/>
    </dgm:pt>
    <dgm:pt modelId="{43193C63-4125-426A-957C-279FF47B917A}" type="pres">
      <dgm:prSet presAssocID="{14671E1E-F8A8-4100-8EEE-01178CCE2FCE}" presName="chevron5" presStyleLbl="alignNode1" presStyleIdx="11" presStyleCnt="21"/>
      <dgm:spPr/>
    </dgm:pt>
    <dgm:pt modelId="{86AC25AC-BD25-495E-81A2-B2267AFA93E6}" type="pres">
      <dgm:prSet presAssocID="{14671E1E-F8A8-4100-8EEE-01178CCE2FCE}" presName="chevron6" presStyleLbl="alignNode1" presStyleIdx="12" presStyleCnt="21"/>
      <dgm:spPr/>
    </dgm:pt>
    <dgm:pt modelId="{8CE1AF61-C632-4A4A-8105-0F9D05A89AEC}" type="pres">
      <dgm:prSet presAssocID="{14671E1E-F8A8-4100-8EEE-01178CCE2FCE}" presName="chevron7" presStyleLbl="alignNode1" presStyleIdx="13" presStyleCnt="21"/>
      <dgm:spPr/>
    </dgm:pt>
    <dgm:pt modelId="{37977E8B-1830-4FF7-B67F-9D7DB5941388}" type="pres">
      <dgm:prSet presAssocID="{14671E1E-F8A8-4100-8EEE-01178CCE2FCE}" presName="childtext" presStyleLbl="solidFgAcc1" presStyleIdx="1" presStyleCnt="3" custScaleX="145151" custScaleY="71775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548D5C-6B76-4B66-AF7A-7FE6C685DE81}" type="pres">
      <dgm:prSet presAssocID="{63600C10-99CA-40FF-946F-392B57D8AF86}" presName="sibTrans" presStyleCnt="0"/>
      <dgm:spPr/>
    </dgm:pt>
    <dgm:pt modelId="{202FC5C9-CA09-4ABC-9E28-22873295BEB5}" type="pres">
      <dgm:prSet presAssocID="{FD7C004D-2947-4FC5-B4A0-B205B7ED1AA5}" presName="parenttextcomposite" presStyleCnt="0"/>
      <dgm:spPr/>
    </dgm:pt>
    <dgm:pt modelId="{9E636438-3E17-4C9D-A34F-E50FBDF3E6F6}" type="pres">
      <dgm:prSet presAssocID="{FD7C004D-2947-4FC5-B4A0-B205B7ED1AA5}" presName="parenttext" presStyleLbl="revTx" presStyleIdx="2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C72760-FFC9-41BE-8A71-25FE37D13FF7}" type="pres">
      <dgm:prSet presAssocID="{FD7C004D-2947-4FC5-B4A0-B205B7ED1AA5}" presName="composite" presStyleCnt="0"/>
      <dgm:spPr/>
    </dgm:pt>
    <dgm:pt modelId="{419AA0EE-7B5F-40A8-9C3D-C4C9D4C29B29}" type="pres">
      <dgm:prSet presAssocID="{FD7C004D-2947-4FC5-B4A0-B205B7ED1AA5}" presName="chevron1" presStyleLbl="alignNode1" presStyleIdx="14" presStyleCnt="21"/>
      <dgm:spPr/>
    </dgm:pt>
    <dgm:pt modelId="{AB67F986-9112-48ED-9F6E-E92E2AF4401A}" type="pres">
      <dgm:prSet presAssocID="{FD7C004D-2947-4FC5-B4A0-B205B7ED1AA5}" presName="chevron2" presStyleLbl="alignNode1" presStyleIdx="15" presStyleCnt="21"/>
      <dgm:spPr/>
    </dgm:pt>
    <dgm:pt modelId="{01CA63DC-A01C-4B8B-B73B-FA15EDE9B657}" type="pres">
      <dgm:prSet presAssocID="{FD7C004D-2947-4FC5-B4A0-B205B7ED1AA5}" presName="chevron3" presStyleLbl="alignNode1" presStyleIdx="16" presStyleCnt="21"/>
      <dgm:spPr/>
    </dgm:pt>
    <dgm:pt modelId="{728599CE-F189-4EDE-A4D3-2EFD300303B9}" type="pres">
      <dgm:prSet presAssocID="{FD7C004D-2947-4FC5-B4A0-B205B7ED1AA5}" presName="chevron4" presStyleLbl="alignNode1" presStyleIdx="17" presStyleCnt="21"/>
      <dgm:spPr/>
    </dgm:pt>
    <dgm:pt modelId="{D1E37A03-1F3F-4DAA-B558-490414A4858A}" type="pres">
      <dgm:prSet presAssocID="{FD7C004D-2947-4FC5-B4A0-B205B7ED1AA5}" presName="chevron5" presStyleLbl="alignNode1" presStyleIdx="18" presStyleCnt="21"/>
      <dgm:spPr/>
    </dgm:pt>
    <dgm:pt modelId="{1930BF27-7178-4025-B99E-5EECAD71CE3B}" type="pres">
      <dgm:prSet presAssocID="{FD7C004D-2947-4FC5-B4A0-B205B7ED1AA5}" presName="chevron6" presStyleLbl="alignNode1" presStyleIdx="19" presStyleCnt="21"/>
      <dgm:spPr/>
    </dgm:pt>
    <dgm:pt modelId="{6500F3D4-5B2F-405C-BC1A-B5C3F8B3391A}" type="pres">
      <dgm:prSet presAssocID="{FD7C004D-2947-4FC5-B4A0-B205B7ED1AA5}" presName="chevron7" presStyleLbl="alignNode1" presStyleIdx="20" presStyleCnt="21"/>
      <dgm:spPr/>
    </dgm:pt>
    <dgm:pt modelId="{CAEDD77E-9A79-4BBD-B797-E4256C1F33B2}" type="pres">
      <dgm:prSet presAssocID="{FD7C004D-2947-4FC5-B4A0-B205B7ED1AA5}" presName="childtext" presStyleLbl="solidFgAcc1" presStyleIdx="2" presStyleCnt="3" custScaleX="145151" custScaleY="99479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88C0FED-8814-4FDB-AF99-9A2196C0676C}" type="presOf" srcId="{7AEFC4D6-B19C-4CE7-A2B7-EAC9AE672252}" destId="{13745CB4-3C69-4B8E-9842-77820BEB323E}" srcOrd="0" destOrd="0" presId="urn:microsoft.com/office/officeart/2008/layout/VerticalAccentList"/>
    <dgm:cxn modelId="{9297410A-19AB-491E-B3A5-8EB1213AC58C}" type="presOf" srcId="{FD7C004D-2947-4FC5-B4A0-B205B7ED1AA5}" destId="{9E636438-3E17-4C9D-A34F-E50FBDF3E6F6}" srcOrd="0" destOrd="0" presId="urn:microsoft.com/office/officeart/2008/layout/VerticalAccentList"/>
    <dgm:cxn modelId="{37EF56DA-DAD1-4B73-958D-725A66E057E1}" type="presOf" srcId="{1CC7100F-5B8F-4398-B9FA-A05B674DBEFD}" destId="{4ABC4FB6-5440-4225-A0D2-1EB1352E6360}" srcOrd="0" destOrd="0" presId="urn:microsoft.com/office/officeart/2008/layout/VerticalAccentList"/>
    <dgm:cxn modelId="{5704F074-E004-481C-BEEC-2C3DBC7FBE85}" srcId="{7AEFC4D6-B19C-4CE7-A2B7-EAC9AE672252}" destId="{1CC7100F-5B8F-4398-B9FA-A05B674DBEFD}" srcOrd="0" destOrd="0" parTransId="{C96B6727-44C0-44EC-BB0D-2B2CB1BB5D68}" sibTransId="{EBC07B86-4B9E-41F9-A76A-8CC267A6C77A}"/>
    <dgm:cxn modelId="{6793CA7D-D85B-466E-BA76-C75E12E6B50F}" type="presOf" srcId="{27C08F09-B392-4332-992F-50BCA216D6AA}" destId="{C957D618-EF2D-4922-8E18-406E7A94FC78}" srcOrd="0" destOrd="0" presId="urn:microsoft.com/office/officeart/2008/layout/VerticalAccentList"/>
    <dgm:cxn modelId="{C6FA6239-23D8-4AB0-A61D-0DAE90565105}" srcId="{27C08F09-B392-4332-992F-50BCA216D6AA}" destId="{14671E1E-F8A8-4100-8EEE-01178CCE2FCE}" srcOrd="1" destOrd="0" parTransId="{21A0D865-2640-4FD9-AA5C-DAE6C4505995}" sibTransId="{63600C10-99CA-40FF-946F-392B57D8AF86}"/>
    <dgm:cxn modelId="{DC32E925-2BD1-4541-B1DF-C9B2494446DC}" srcId="{27C08F09-B392-4332-992F-50BCA216D6AA}" destId="{FD7C004D-2947-4FC5-B4A0-B205B7ED1AA5}" srcOrd="2" destOrd="0" parTransId="{5448709E-81D9-4762-9994-5CDBE5156E26}" sibTransId="{8C4C90AF-7D3D-492A-A9F0-2A63E948D268}"/>
    <dgm:cxn modelId="{AAEBCE91-8B64-41F8-BE5B-A508D57BA63F}" type="presOf" srcId="{B5CD082F-C739-489B-B344-B28C0FCF183F}" destId="{37977E8B-1830-4FF7-B67F-9D7DB5941388}" srcOrd="0" destOrd="0" presId="urn:microsoft.com/office/officeart/2008/layout/VerticalAccentList"/>
    <dgm:cxn modelId="{47FF27E5-A0A7-4C0E-8D37-605457B2B73B}" type="presOf" srcId="{C1F1379B-9A87-4157-AAF1-F90446787980}" destId="{CAEDD77E-9A79-4BBD-B797-E4256C1F33B2}" srcOrd="0" destOrd="0" presId="urn:microsoft.com/office/officeart/2008/layout/VerticalAccentList"/>
    <dgm:cxn modelId="{8C7E6A8B-C1C5-469F-8034-E547B34FD0B2}" srcId="{27C08F09-B392-4332-992F-50BCA216D6AA}" destId="{7AEFC4D6-B19C-4CE7-A2B7-EAC9AE672252}" srcOrd="0" destOrd="0" parTransId="{96499463-4E98-46F8-859F-58DD023DA505}" sibTransId="{68DE8A8E-A003-45C4-8C4D-4E0222CDE4E6}"/>
    <dgm:cxn modelId="{44355575-CBFB-4A69-9124-7E8EA8AAB25F}" srcId="{14671E1E-F8A8-4100-8EEE-01178CCE2FCE}" destId="{B5CD082F-C739-489B-B344-B28C0FCF183F}" srcOrd="0" destOrd="0" parTransId="{6B216000-3947-4F45-9E43-48D958251D70}" sibTransId="{6B24EC6C-9B18-464E-9D53-344FA44FC648}"/>
    <dgm:cxn modelId="{0BAD4BE4-6911-4E06-B722-46BB144C0D3A}" type="presOf" srcId="{14671E1E-F8A8-4100-8EEE-01178CCE2FCE}" destId="{89FB5B6A-022F-4358-A6EA-A47614700549}" srcOrd="0" destOrd="0" presId="urn:microsoft.com/office/officeart/2008/layout/VerticalAccentList"/>
    <dgm:cxn modelId="{7AEA2120-C0C2-4DE2-BE63-746EDA0A93F8}" srcId="{FD7C004D-2947-4FC5-B4A0-B205B7ED1AA5}" destId="{C1F1379B-9A87-4157-AAF1-F90446787980}" srcOrd="0" destOrd="0" parTransId="{5CD37422-578E-458D-97E4-3A3A9A94DB8D}" sibTransId="{0EE337C9-8D62-4578-99D3-E0049A3188C1}"/>
    <dgm:cxn modelId="{0EA90FCA-A849-435E-8562-DBED056AAC96}" type="presParOf" srcId="{C957D618-EF2D-4922-8E18-406E7A94FC78}" destId="{27BF4B6F-E4B2-4338-BC91-B7E3E7865EEE}" srcOrd="0" destOrd="0" presId="urn:microsoft.com/office/officeart/2008/layout/VerticalAccentList"/>
    <dgm:cxn modelId="{6F60F9C3-E4B4-4F09-8477-B1487C38C92A}" type="presParOf" srcId="{27BF4B6F-E4B2-4338-BC91-B7E3E7865EEE}" destId="{13745CB4-3C69-4B8E-9842-77820BEB323E}" srcOrd="0" destOrd="0" presId="urn:microsoft.com/office/officeart/2008/layout/VerticalAccentList"/>
    <dgm:cxn modelId="{0A559D07-E072-4ECA-80D3-C038E26C6495}" type="presParOf" srcId="{C957D618-EF2D-4922-8E18-406E7A94FC78}" destId="{25622913-79B1-4457-BDAE-F280C8A258B2}" srcOrd="1" destOrd="0" presId="urn:microsoft.com/office/officeart/2008/layout/VerticalAccentList"/>
    <dgm:cxn modelId="{EF2E32EB-E83E-4376-9656-71C8F1D6D46B}" type="presParOf" srcId="{25622913-79B1-4457-BDAE-F280C8A258B2}" destId="{C57420D6-C49F-4846-8532-36D25DBD0F97}" srcOrd="0" destOrd="0" presId="urn:microsoft.com/office/officeart/2008/layout/VerticalAccentList"/>
    <dgm:cxn modelId="{2BCA9C2A-74C8-429E-BE09-658A0FA40964}" type="presParOf" srcId="{25622913-79B1-4457-BDAE-F280C8A258B2}" destId="{4A1179EF-0F55-4790-8578-F51D3165E6B8}" srcOrd="1" destOrd="0" presId="urn:microsoft.com/office/officeart/2008/layout/VerticalAccentList"/>
    <dgm:cxn modelId="{293A055B-981D-4511-B36D-0BC4090DD59F}" type="presParOf" srcId="{25622913-79B1-4457-BDAE-F280C8A258B2}" destId="{12C6DFC5-6423-4F49-AF0C-1C86C430DFB3}" srcOrd="2" destOrd="0" presId="urn:microsoft.com/office/officeart/2008/layout/VerticalAccentList"/>
    <dgm:cxn modelId="{C3FE3E25-BC90-4C4E-9BD2-EEC1B4E6451E}" type="presParOf" srcId="{25622913-79B1-4457-BDAE-F280C8A258B2}" destId="{FC660870-51BD-476A-B15F-611C1BE84DFF}" srcOrd="3" destOrd="0" presId="urn:microsoft.com/office/officeart/2008/layout/VerticalAccentList"/>
    <dgm:cxn modelId="{E7683A9F-6BCE-45EA-916C-7C116B699400}" type="presParOf" srcId="{25622913-79B1-4457-BDAE-F280C8A258B2}" destId="{917702B0-D8EA-4709-858D-D19F902494FB}" srcOrd="4" destOrd="0" presId="urn:microsoft.com/office/officeart/2008/layout/VerticalAccentList"/>
    <dgm:cxn modelId="{7A1CAD7C-892D-4726-8F36-93EC2B953240}" type="presParOf" srcId="{25622913-79B1-4457-BDAE-F280C8A258B2}" destId="{94FADE5C-62DF-4FC5-8BCC-A3A7DF2AE50E}" srcOrd="5" destOrd="0" presId="urn:microsoft.com/office/officeart/2008/layout/VerticalAccentList"/>
    <dgm:cxn modelId="{08E7422E-9EFB-47AD-94F5-100EA302118E}" type="presParOf" srcId="{25622913-79B1-4457-BDAE-F280C8A258B2}" destId="{E67DDCBE-0530-4A6F-896C-436B6DA2816D}" srcOrd="6" destOrd="0" presId="urn:microsoft.com/office/officeart/2008/layout/VerticalAccentList"/>
    <dgm:cxn modelId="{DF14D4D6-F572-4175-9AA9-BCD7101577CE}" type="presParOf" srcId="{25622913-79B1-4457-BDAE-F280C8A258B2}" destId="{4ABC4FB6-5440-4225-A0D2-1EB1352E6360}" srcOrd="7" destOrd="0" presId="urn:microsoft.com/office/officeart/2008/layout/VerticalAccentList"/>
    <dgm:cxn modelId="{AFB715F5-39F4-473E-A430-F39E605207A9}" type="presParOf" srcId="{C957D618-EF2D-4922-8E18-406E7A94FC78}" destId="{81FC8D33-F49E-4ED5-9C4E-C22328AF0F7B}" srcOrd="2" destOrd="0" presId="urn:microsoft.com/office/officeart/2008/layout/VerticalAccentList"/>
    <dgm:cxn modelId="{F67DED0C-FDCB-457A-931E-8DEEE312F940}" type="presParOf" srcId="{C957D618-EF2D-4922-8E18-406E7A94FC78}" destId="{6A199EDA-275B-4B32-AA77-9A78FDEFC9B1}" srcOrd="3" destOrd="0" presId="urn:microsoft.com/office/officeart/2008/layout/VerticalAccentList"/>
    <dgm:cxn modelId="{A1E2CAF0-6768-4D10-9CA8-31417860B81F}" type="presParOf" srcId="{6A199EDA-275B-4B32-AA77-9A78FDEFC9B1}" destId="{89FB5B6A-022F-4358-A6EA-A47614700549}" srcOrd="0" destOrd="0" presId="urn:microsoft.com/office/officeart/2008/layout/VerticalAccentList"/>
    <dgm:cxn modelId="{14C5C3DB-3C40-4FC0-8804-1557570ECEE3}" type="presParOf" srcId="{C957D618-EF2D-4922-8E18-406E7A94FC78}" destId="{086BC864-79A0-4793-8207-DF5ED45E3C6A}" srcOrd="4" destOrd="0" presId="urn:microsoft.com/office/officeart/2008/layout/VerticalAccentList"/>
    <dgm:cxn modelId="{9FF69ECB-F503-40B6-BC43-DD14D01EFF41}" type="presParOf" srcId="{086BC864-79A0-4793-8207-DF5ED45E3C6A}" destId="{FDC0DFE7-6351-430C-8193-0F6E62481205}" srcOrd="0" destOrd="0" presId="urn:microsoft.com/office/officeart/2008/layout/VerticalAccentList"/>
    <dgm:cxn modelId="{1CCAFE6E-C456-4AB0-B2D3-B770E7E0AAAB}" type="presParOf" srcId="{086BC864-79A0-4793-8207-DF5ED45E3C6A}" destId="{4336E1B0-0C30-4A17-8ADC-CEAD41229B72}" srcOrd="1" destOrd="0" presId="urn:microsoft.com/office/officeart/2008/layout/VerticalAccentList"/>
    <dgm:cxn modelId="{90A7C618-903D-46A1-A859-28E68665A02D}" type="presParOf" srcId="{086BC864-79A0-4793-8207-DF5ED45E3C6A}" destId="{F2BDE9BE-DDC8-4EAE-B8E9-0413B763A624}" srcOrd="2" destOrd="0" presId="urn:microsoft.com/office/officeart/2008/layout/VerticalAccentList"/>
    <dgm:cxn modelId="{C202360E-965A-4A15-8357-1F8A9E07762D}" type="presParOf" srcId="{086BC864-79A0-4793-8207-DF5ED45E3C6A}" destId="{94C25FE0-8205-4FF1-B71C-06415F921401}" srcOrd="3" destOrd="0" presId="urn:microsoft.com/office/officeart/2008/layout/VerticalAccentList"/>
    <dgm:cxn modelId="{861694EC-32F5-4A50-A45C-EBA8DF81080A}" type="presParOf" srcId="{086BC864-79A0-4793-8207-DF5ED45E3C6A}" destId="{43193C63-4125-426A-957C-279FF47B917A}" srcOrd="4" destOrd="0" presId="urn:microsoft.com/office/officeart/2008/layout/VerticalAccentList"/>
    <dgm:cxn modelId="{A2D0F371-9401-47D4-812C-073DA106952D}" type="presParOf" srcId="{086BC864-79A0-4793-8207-DF5ED45E3C6A}" destId="{86AC25AC-BD25-495E-81A2-B2267AFA93E6}" srcOrd="5" destOrd="0" presId="urn:microsoft.com/office/officeart/2008/layout/VerticalAccentList"/>
    <dgm:cxn modelId="{DFF070C0-40E1-4F7F-85A5-C90266EDC219}" type="presParOf" srcId="{086BC864-79A0-4793-8207-DF5ED45E3C6A}" destId="{8CE1AF61-C632-4A4A-8105-0F9D05A89AEC}" srcOrd="6" destOrd="0" presId="urn:microsoft.com/office/officeart/2008/layout/VerticalAccentList"/>
    <dgm:cxn modelId="{25940833-01F9-47B7-BEBF-EA25A8631310}" type="presParOf" srcId="{086BC864-79A0-4793-8207-DF5ED45E3C6A}" destId="{37977E8B-1830-4FF7-B67F-9D7DB5941388}" srcOrd="7" destOrd="0" presId="urn:microsoft.com/office/officeart/2008/layout/VerticalAccentList"/>
    <dgm:cxn modelId="{C329C627-F485-4BEB-958E-30D24CECDC38}" type="presParOf" srcId="{C957D618-EF2D-4922-8E18-406E7A94FC78}" destId="{3B548D5C-6B76-4B66-AF7A-7FE6C685DE81}" srcOrd="5" destOrd="0" presId="urn:microsoft.com/office/officeart/2008/layout/VerticalAccentList"/>
    <dgm:cxn modelId="{C78272E6-F548-4949-A40F-5D20A56BAC4B}" type="presParOf" srcId="{C957D618-EF2D-4922-8E18-406E7A94FC78}" destId="{202FC5C9-CA09-4ABC-9E28-22873295BEB5}" srcOrd="6" destOrd="0" presId="urn:microsoft.com/office/officeart/2008/layout/VerticalAccentList"/>
    <dgm:cxn modelId="{C010ED78-8E8C-4835-BCB3-CA144A21ACD4}" type="presParOf" srcId="{202FC5C9-CA09-4ABC-9E28-22873295BEB5}" destId="{9E636438-3E17-4C9D-A34F-E50FBDF3E6F6}" srcOrd="0" destOrd="0" presId="urn:microsoft.com/office/officeart/2008/layout/VerticalAccentList"/>
    <dgm:cxn modelId="{6C13E54F-13D2-49ED-854A-C20C23059388}" type="presParOf" srcId="{C957D618-EF2D-4922-8E18-406E7A94FC78}" destId="{03C72760-FFC9-41BE-8A71-25FE37D13FF7}" srcOrd="7" destOrd="0" presId="urn:microsoft.com/office/officeart/2008/layout/VerticalAccentList"/>
    <dgm:cxn modelId="{0DD5860B-8DA4-487A-A572-6E5A535858CC}" type="presParOf" srcId="{03C72760-FFC9-41BE-8A71-25FE37D13FF7}" destId="{419AA0EE-7B5F-40A8-9C3D-C4C9D4C29B29}" srcOrd="0" destOrd="0" presId="urn:microsoft.com/office/officeart/2008/layout/VerticalAccentList"/>
    <dgm:cxn modelId="{CAB1971A-7F95-4968-B4EF-408E34E1F153}" type="presParOf" srcId="{03C72760-FFC9-41BE-8A71-25FE37D13FF7}" destId="{AB67F986-9112-48ED-9F6E-E92E2AF4401A}" srcOrd="1" destOrd="0" presId="urn:microsoft.com/office/officeart/2008/layout/VerticalAccentList"/>
    <dgm:cxn modelId="{EA6341D6-1A39-4BE6-ACA0-8F6D83C9A245}" type="presParOf" srcId="{03C72760-FFC9-41BE-8A71-25FE37D13FF7}" destId="{01CA63DC-A01C-4B8B-B73B-FA15EDE9B657}" srcOrd="2" destOrd="0" presId="urn:microsoft.com/office/officeart/2008/layout/VerticalAccentList"/>
    <dgm:cxn modelId="{7CB19ECC-7D16-4B7D-B29C-690E79310CB9}" type="presParOf" srcId="{03C72760-FFC9-41BE-8A71-25FE37D13FF7}" destId="{728599CE-F189-4EDE-A4D3-2EFD300303B9}" srcOrd="3" destOrd="0" presId="urn:microsoft.com/office/officeart/2008/layout/VerticalAccentList"/>
    <dgm:cxn modelId="{95AA12FC-8620-429E-85F7-598525A57497}" type="presParOf" srcId="{03C72760-FFC9-41BE-8A71-25FE37D13FF7}" destId="{D1E37A03-1F3F-4DAA-B558-490414A4858A}" srcOrd="4" destOrd="0" presId="urn:microsoft.com/office/officeart/2008/layout/VerticalAccentList"/>
    <dgm:cxn modelId="{4706AB15-3CFD-4A2B-B0B1-91018BF7131C}" type="presParOf" srcId="{03C72760-FFC9-41BE-8A71-25FE37D13FF7}" destId="{1930BF27-7178-4025-B99E-5EECAD71CE3B}" srcOrd="5" destOrd="0" presId="urn:microsoft.com/office/officeart/2008/layout/VerticalAccentList"/>
    <dgm:cxn modelId="{96AE51EA-5C3C-4BA1-A7D3-4F2CC9B7483A}" type="presParOf" srcId="{03C72760-FFC9-41BE-8A71-25FE37D13FF7}" destId="{6500F3D4-5B2F-405C-BC1A-B5C3F8B3391A}" srcOrd="6" destOrd="0" presId="urn:microsoft.com/office/officeart/2008/layout/VerticalAccentList"/>
    <dgm:cxn modelId="{C79C446D-5F74-4C4F-BBA5-EE8155EA8290}" type="presParOf" srcId="{03C72760-FFC9-41BE-8A71-25FE37D13FF7}" destId="{CAEDD77E-9A79-4BBD-B797-E4256C1F33B2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745CB4-3C69-4B8E-9842-77820BEB323E}">
      <dsp:nvSpPr>
        <dsp:cNvPr id="0" name=""/>
        <dsp:cNvSpPr/>
      </dsp:nvSpPr>
      <dsp:spPr>
        <a:xfrm>
          <a:off x="216017" y="1141"/>
          <a:ext cx="4897247" cy="4452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b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>
        <a:off x="216017" y="1141"/>
        <a:ext cx="4897247" cy="445204"/>
      </dsp:txXfrm>
    </dsp:sp>
    <dsp:sp modelId="{C57420D6-C49F-4846-8532-36D25DBD0F97}">
      <dsp:nvSpPr>
        <dsp:cNvPr id="0" name=""/>
        <dsp:cNvSpPr/>
      </dsp:nvSpPr>
      <dsp:spPr>
        <a:xfrm>
          <a:off x="1335968" y="446345"/>
          <a:ext cx="1145955" cy="906897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1179EF-0F55-4790-8578-F51D3165E6B8}">
      <dsp:nvSpPr>
        <dsp:cNvPr id="0" name=""/>
        <dsp:cNvSpPr/>
      </dsp:nvSpPr>
      <dsp:spPr>
        <a:xfrm>
          <a:off x="2024303" y="446345"/>
          <a:ext cx="1145955" cy="906897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C6DFC5-6423-4F49-AF0C-1C86C430DFB3}">
      <dsp:nvSpPr>
        <dsp:cNvPr id="0" name=""/>
        <dsp:cNvSpPr/>
      </dsp:nvSpPr>
      <dsp:spPr>
        <a:xfrm>
          <a:off x="2713183" y="446345"/>
          <a:ext cx="1145955" cy="906897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660870-51BD-476A-B15F-611C1BE84DFF}">
      <dsp:nvSpPr>
        <dsp:cNvPr id="0" name=""/>
        <dsp:cNvSpPr/>
      </dsp:nvSpPr>
      <dsp:spPr>
        <a:xfrm>
          <a:off x="3401518" y="446345"/>
          <a:ext cx="1145955" cy="906897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7702B0-D8EA-4709-858D-D19F902494FB}">
      <dsp:nvSpPr>
        <dsp:cNvPr id="0" name=""/>
        <dsp:cNvSpPr/>
      </dsp:nvSpPr>
      <dsp:spPr>
        <a:xfrm>
          <a:off x="4090398" y="446345"/>
          <a:ext cx="1145955" cy="906897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FADE5C-62DF-4FC5-8BCC-A3A7DF2AE50E}">
      <dsp:nvSpPr>
        <dsp:cNvPr id="0" name=""/>
        <dsp:cNvSpPr/>
      </dsp:nvSpPr>
      <dsp:spPr>
        <a:xfrm>
          <a:off x="4778733" y="446345"/>
          <a:ext cx="1145955" cy="906897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7DDCBE-0530-4A6F-896C-436B6DA2816D}">
      <dsp:nvSpPr>
        <dsp:cNvPr id="0" name=""/>
        <dsp:cNvSpPr/>
      </dsp:nvSpPr>
      <dsp:spPr>
        <a:xfrm>
          <a:off x="5467613" y="446345"/>
          <a:ext cx="1145955" cy="906897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BC4FB6-5440-4225-A0D2-1EB1352E6360}">
      <dsp:nvSpPr>
        <dsp:cNvPr id="0" name=""/>
        <dsp:cNvSpPr/>
      </dsp:nvSpPr>
      <dsp:spPr>
        <a:xfrm>
          <a:off x="216017" y="523903"/>
          <a:ext cx="7200813" cy="7517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effectLst/>
            </a:rPr>
            <a:t>Налогоплательщики, обладающие признаками организации, используемой для получения необоснованной налоговой выгоды, в том числе, третьими лицами. Не обладают достаточными ресурсами (активами) для ведения соответствующей деятельности, не исполняют свои налоговые обязательства (исполняют в минимальном размере)</a:t>
          </a:r>
          <a:endParaRPr lang="ru-RU" sz="1400" kern="1200" dirty="0"/>
        </a:p>
      </dsp:txBody>
      <dsp:txXfrm>
        <a:off x="216017" y="523903"/>
        <a:ext cx="7200813" cy="751781"/>
      </dsp:txXfrm>
    </dsp:sp>
    <dsp:sp modelId="{89FB5B6A-022F-4358-A6EA-A47614700549}">
      <dsp:nvSpPr>
        <dsp:cNvPr id="0" name=""/>
        <dsp:cNvSpPr/>
      </dsp:nvSpPr>
      <dsp:spPr>
        <a:xfrm>
          <a:off x="216017" y="1412808"/>
          <a:ext cx="4897247" cy="4452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b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>
        <a:off x="216017" y="1412808"/>
        <a:ext cx="4897247" cy="445204"/>
      </dsp:txXfrm>
    </dsp:sp>
    <dsp:sp modelId="{FDC0DFE7-6351-430C-8193-0F6E62481205}">
      <dsp:nvSpPr>
        <dsp:cNvPr id="0" name=""/>
        <dsp:cNvSpPr/>
      </dsp:nvSpPr>
      <dsp:spPr>
        <a:xfrm>
          <a:off x="1335968" y="1858012"/>
          <a:ext cx="1145955" cy="906897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36E1B0-0C30-4A17-8ADC-CEAD41229B72}">
      <dsp:nvSpPr>
        <dsp:cNvPr id="0" name=""/>
        <dsp:cNvSpPr/>
      </dsp:nvSpPr>
      <dsp:spPr>
        <a:xfrm>
          <a:off x="2024303" y="1858012"/>
          <a:ext cx="1145955" cy="906897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BDE9BE-DDC8-4EAE-B8E9-0413B763A624}">
      <dsp:nvSpPr>
        <dsp:cNvPr id="0" name=""/>
        <dsp:cNvSpPr/>
      </dsp:nvSpPr>
      <dsp:spPr>
        <a:xfrm>
          <a:off x="2713183" y="1858012"/>
          <a:ext cx="1145955" cy="906897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C25FE0-8205-4FF1-B71C-06415F921401}">
      <dsp:nvSpPr>
        <dsp:cNvPr id="0" name=""/>
        <dsp:cNvSpPr/>
      </dsp:nvSpPr>
      <dsp:spPr>
        <a:xfrm>
          <a:off x="3401518" y="1858012"/>
          <a:ext cx="1145955" cy="906897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193C63-4125-426A-957C-279FF47B917A}">
      <dsp:nvSpPr>
        <dsp:cNvPr id="0" name=""/>
        <dsp:cNvSpPr/>
      </dsp:nvSpPr>
      <dsp:spPr>
        <a:xfrm>
          <a:off x="4090398" y="1858012"/>
          <a:ext cx="1145955" cy="906897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AC25AC-BD25-495E-81A2-B2267AFA93E6}">
      <dsp:nvSpPr>
        <dsp:cNvPr id="0" name=""/>
        <dsp:cNvSpPr/>
      </dsp:nvSpPr>
      <dsp:spPr>
        <a:xfrm>
          <a:off x="4778733" y="1858012"/>
          <a:ext cx="1145955" cy="906897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E1AF61-C632-4A4A-8105-0F9D05A89AEC}">
      <dsp:nvSpPr>
        <dsp:cNvPr id="0" name=""/>
        <dsp:cNvSpPr/>
      </dsp:nvSpPr>
      <dsp:spPr>
        <a:xfrm>
          <a:off x="5467613" y="1858012"/>
          <a:ext cx="1145955" cy="906897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977E8B-1830-4FF7-B67F-9D7DB5941388}">
      <dsp:nvSpPr>
        <dsp:cNvPr id="0" name=""/>
        <dsp:cNvSpPr/>
      </dsp:nvSpPr>
      <dsp:spPr>
        <a:xfrm>
          <a:off x="216017" y="2051091"/>
          <a:ext cx="7200813" cy="5207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effectLst/>
            </a:rPr>
            <a:t>Налогоплательщики, не отнесенные к группам с высоким или низким налоговым риском</a:t>
          </a:r>
          <a:endParaRPr lang="ru-RU" sz="1400" kern="1200" dirty="0"/>
        </a:p>
      </dsp:txBody>
      <dsp:txXfrm>
        <a:off x="216017" y="2051091"/>
        <a:ext cx="7200813" cy="520740"/>
      </dsp:txXfrm>
    </dsp:sp>
    <dsp:sp modelId="{9E636438-3E17-4C9D-A34F-E50FBDF3E6F6}">
      <dsp:nvSpPr>
        <dsp:cNvPr id="0" name=""/>
        <dsp:cNvSpPr/>
      </dsp:nvSpPr>
      <dsp:spPr>
        <a:xfrm>
          <a:off x="216017" y="2824475"/>
          <a:ext cx="4897247" cy="4452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b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>
        <a:off x="216017" y="2824475"/>
        <a:ext cx="4897247" cy="445204"/>
      </dsp:txXfrm>
    </dsp:sp>
    <dsp:sp modelId="{419AA0EE-7B5F-40A8-9C3D-C4C9D4C29B29}">
      <dsp:nvSpPr>
        <dsp:cNvPr id="0" name=""/>
        <dsp:cNvSpPr/>
      </dsp:nvSpPr>
      <dsp:spPr>
        <a:xfrm>
          <a:off x="1335968" y="3269680"/>
          <a:ext cx="1145955" cy="906897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67F986-9112-48ED-9F6E-E92E2AF4401A}">
      <dsp:nvSpPr>
        <dsp:cNvPr id="0" name=""/>
        <dsp:cNvSpPr/>
      </dsp:nvSpPr>
      <dsp:spPr>
        <a:xfrm>
          <a:off x="2024303" y="3269680"/>
          <a:ext cx="1145955" cy="906897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CA63DC-A01C-4B8B-B73B-FA15EDE9B657}">
      <dsp:nvSpPr>
        <dsp:cNvPr id="0" name=""/>
        <dsp:cNvSpPr/>
      </dsp:nvSpPr>
      <dsp:spPr>
        <a:xfrm>
          <a:off x="2713183" y="3269680"/>
          <a:ext cx="1145955" cy="906897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8599CE-F189-4EDE-A4D3-2EFD300303B9}">
      <dsp:nvSpPr>
        <dsp:cNvPr id="0" name=""/>
        <dsp:cNvSpPr/>
      </dsp:nvSpPr>
      <dsp:spPr>
        <a:xfrm>
          <a:off x="3401518" y="3269680"/>
          <a:ext cx="1145955" cy="906897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E37A03-1F3F-4DAA-B558-490414A4858A}">
      <dsp:nvSpPr>
        <dsp:cNvPr id="0" name=""/>
        <dsp:cNvSpPr/>
      </dsp:nvSpPr>
      <dsp:spPr>
        <a:xfrm>
          <a:off x="4090398" y="3269680"/>
          <a:ext cx="1145955" cy="906897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30BF27-7178-4025-B99E-5EECAD71CE3B}">
      <dsp:nvSpPr>
        <dsp:cNvPr id="0" name=""/>
        <dsp:cNvSpPr/>
      </dsp:nvSpPr>
      <dsp:spPr>
        <a:xfrm>
          <a:off x="4778733" y="3269680"/>
          <a:ext cx="1145955" cy="906897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00F3D4-5B2F-405C-BC1A-B5C3F8B3391A}">
      <dsp:nvSpPr>
        <dsp:cNvPr id="0" name=""/>
        <dsp:cNvSpPr/>
      </dsp:nvSpPr>
      <dsp:spPr>
        <a:xfrm>
          <a:off x="5467613" y="3269680"/>
          <a:ext cx="1145955" cy="906897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EDD77E-9A79-4BBD-B797-E4256C1F33B2}">
      <dsp:nvSpPr>
        <dsp:cNvPr id="0" name=""/>
        <dsp:cNvSpPr/>
      </dsp:nvSpPr>
      <dsp:spPr>
        <a:xfrm>
          <a:off x="216017" y="3362259"/>
          <a:ext cx="7200813" cy="72173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effectLst/>
            </a:rPr>
            <a:t>Налогоплательщики, ведущие реальную финансово-хозяйственную деятельность, своевременно и в полном объеме исполняющие свои налоговые обязательства перед бюджетом. Обладают соответствующими ресурсами (активами), а их деятельность может быть проверена плановым выездным налоговым контролем</a:t>
          </a:r>
          <a:endParaRPr lang="ru-RU" sz="1400" kern="1200" dirty="0"/>
        </a:p>
      </dsp:txBody>
      <dsp:txXfrm>
        <a:off x="216017" y="3362259"/>
        <a:ext cx="7200813" cy="7217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buFontTx/>
              <a:buNone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buFontTx/>
              <a:buNone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BE31BF8-64D3-434D-A67D-BC412F9AE077}" type="datetimeFigureOut">
              <a:rPr lang="ru-RU"/>
              <a:pPr>
                <a:defRPr/>
              </a:pPr>
              <a:t>07.09.2020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245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buFontTx/>
              <a:buNone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6038" y="9442450"/>
            <a:ext cx="2951162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AA8DDD22-85BE-4B28-97D3-495EFE176AD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837509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buFontTx/>
              <a:buNone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buFontTx/>
              <a:buNone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FE0610D-F7D0-447E-8B70-D0FC904EFF6E}" type="datetimeFigureOut">
              <a:rPr lang="ru-RU"/>
              <a:pPr>
                <a:defRPr/>
              </a:pPr>
              <a:t>07.09.2020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84725"/>
            <a:ext cx="5446712" cy="39131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45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buFontTx/>
              <a:buNone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038" y="9442450"/>
            <a:ext cx="2951162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65F50FB9-1E5B-406E-A3B3-D38359AF6AF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44247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7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5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4638" cy="37258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52DE7E-2463-4B80-9268-C678072E1583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50337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CCFF7-9191-4F40-91BF-48E76570155F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7703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CCFF7-9191-4F40-91BF-48E76570155F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770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90"/>
            <a:ext cx="9142412" cy="514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1" y="2522818"/>
            <a:ext cx="7772400" cy="1102519"/>
          </a:xfrm>
        </p:spPr>
        <p:txBody>
          <a:bodyPr>
            <a:normAutofit/>
          </a:bodyPr>
          <a:lstStyle>
            <a:lvl1pPr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800" b="0">
                <a:solidFill>
                  <a:schemeClr val="bg1"/>
                </a:solidFill>
                <a:latin typeface="+mj-lt"/>
              </a:defRPr>
            </a:lvl1pPr>
            <a:lvl2pPr marL="455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18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7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3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79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5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15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47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010899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7D01F7B0-7CAF-4BD8-A2B7-5DF1893CA22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6435744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93" y="227410"/>
            <a:ext cx="2405063" cy="4838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10"/>
            <a:ext cx="7065962" cy="4838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EA100BF5-FCE4-4EEA-AA24-3EE06CB3192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09131982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1342757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16.9-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514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1" y="2795075"/>
            <a:ext cx="7772400" cy="1102519"/>
          </a:xfrm>
        </p:spPr>
        <p:txBody>
          <a:bodyPr>
            <a:normAutofit/>
          </a:bodyPr>
          <a:lstStyle>
            <a:lvl1pPr>
              <a:defRPr sz="45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92159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500" b="0">
                <a:solidFill>
                  <a:schemeClr val="bg1"/>
                </a:solidFill>
                <a:latin typeface="+mj-lt"/>
              </a:defRPr>
            </a:lvl1pPr>
            <a:lvl2pPr marL="402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057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085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114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14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171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200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228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7558600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ctrTitle"/>
          </p:nvPr>
        </p:nvSpPr>
        <p:spPr>
          <a:xfrm>
            <a:off x="2478561" y="935856"/>
            <a:ext cx="6102883" cy="3580110"/>
          </a:xfrm>
        </p:spPr>
        <p:txBody>
          <a:bodyPr anchor="t">
            <a:normAutofit/>
          </a:bodyPr>
          <a:lstStyle>
            <a:lvl1pPr algn="l">
              <a:lnSpc>
                <a:spcPts val="5391"/>
              </a:lnSpc>
              <a:defRPr sz="4700" b="1">
                <a:solidFill>
                  <a:srgbClr val="8D8C90"/>
                </a:solidFill>
                <a:latin typeface="+mj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9167163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9"/>
          <p:cNvSpPr txBox="1">
            <a:spLocks noChangeArrowheads="1"/>
          </p:cNvSpPr>
          <p:nvPr/>
        </p:nvSpPr>
        <p:spPr bwMode="auto">
          <a:xfrm>
            <a:off x="5926146" y="3844929"/>
            <a:ext cx="923925" cy="282575"/>
          </a:xfrm>
          <a:prstGeom prst="rect">
            <a:avLst/>
          </a:prstGeom>
          <a:noFill/>
          <a:ln>
            <a:noFill/>
          </a:ln>
          <a:extLst/>
        </p:spPr>
        <p:txBody>
          <a:bodyPr lIns="70622" tIns="35312" rIns="70622" bIns="35312"/>
          <a:lstStyle>
            <a:lvl1pPr defTabSz="804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04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04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04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04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04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04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04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04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ru-RU" altLang="ru-RU" sz="1600" smtClean="0">
              <a:solidFill>
                <a:srgbClr val="0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5042"/>
            <a:ext cx="7632700" cy="3206749"/>
          </a:xfrm>
        </p:spPr>
        <p:txBody>
          <a:bodyPr>
            <a:noAutofit/>
          </a:bodyPr>
          <a:lstStyle>
            <a:lvl1pPr marL="280811" indent="0">
              <a:buFontTx/>
              <a:buNone/>
              <a:defRPr b="1">
                <a:latin typeface="+mj-lt"/>
              </a:defRPr>
            </a:lvl1pPr>
            <a:lvl2pPr marL="278370" indent="2485">
              <a:defRPr>
                <a:latin typeface="+mj-lt"/>
              </a:defRPr>
            </a:lvl2pPr>
            <a:lvl3pPr marL="485611" indent="-201114">
              <a:tabLst/>
              <a:defRPr>
                <a:latin typeface="+mj-lt"/>
              </a:defRPr>
            </a:lvl3pPr>
            <a:lvl4pPr marL="0" indent="278370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11189" y="558808"/>
            <a:ext cx="7548638" cy="946151"/>
          </a:xfrm>
        </p:spPr>
        <p:txBody>
          <a:bodyPr/>
          <a:lstStyle>
            <a:lvl1pPr marL="0" marR="0" indent="0" defTabSz="80572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ru-RU" noProof="0" dirty="0" smtClean="0"/>
              <a:t>Образец заголовка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2AFCD-2473-43E7-AE8D-65DFE077CC0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00819009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9"/>
          <p:cNvSpPr txBox="1">
            <a:spLocks noChangeArrowheads="1"/>
          </p:cNvSpPr>
          <p:nvPr/>
        </p:nvSpPr>
        <p:spPr bwMode="auto">
          <a:xfrm>
            <a:off x="5926146" y="3844929"/>
            <a:ext cx="923925" cy="282575"/>
          </a:xfrm>
          <a:prstGeom prst="rect">
            <a:avLst/>
          </a:prstGeom>
          <a:noFill/>
          <a:ln>
            <a:noFill/>
          </a:ln>
          <a:extLst/>
        </p:spPr>
        <p:txBody>
          <a:bodyPr lIns="70622" tIns="35312" rIns="70622" bIns="35312"/>
          <a:lstStyle>
            <a:lvl1pPr defTabSz="804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04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04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04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04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04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04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04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04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ru-RU" altLang="ru-RU" sz="1600" smtClean="0">
              <a:solidFill>
                <a:srgbClr val="0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5042"/>
            <a:ext cx="7632700" cy="3206749"/>
          </a:xfrm>
        </p:spPr>
        <p:txBody>
          <a:bodyPr>
            <a:noAutofit/>
          </a:bodyPr>
          <a:lstStyle>
            <a:lvl1pPr marL="280811" indent="0">
              <a:buFontTx/>
              <a:buNone/>
              <a:defRPr b="1">
                <a:latin typeface="+mj-lt"/>
              </a:defRPr>
            </a:lvl1pPr>
            <a:lvl2pPr marL="278370" indent="2485">
              <a:defRPr>
                <a:latin typeface="+mj-lt"/>
              </a:defRPr>
            </a:lvl2pPr>
            <a:lvl3pPr marL="485611" indent="-201114">
              <a:tabLst/>
              <a:defRPr>
                <a:latin typeface="+mj-lt"/>
              </a:defRPr>
            </a:lvl3pPr>
            <a:lvl4pPr marL="0" indent="278370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11281" y="558801"/>
            <a:ext cx="7632699" cy="946150"/>
          </a:xfrm>
        </p:spPr>
        <p:txBody>
          <a:bodyPr>
            <a:noAutofit/>
          </a:bodyPr>
          <a:lstStyle>
            <a:lvl1pPr marL="0" marR="0" indent="0" defTabSz="80572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ru-RU" noProof="0" dirty="0" smtClean="0"/>
              <a:t>Образец заголовка</a:t>
            </a:r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8E83A-15D8-4503-A01F-863000968C4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64426082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5042"/>
            <a:ext cx="7632700" cy="3206749"/>
          </a:xfrm>
        </p:spPr>
        <p:txBody>
          <a:bodyPr>
            <a:noAutofit/>
          </a:bodyPr>
          <a:lstStyle>
            <a:lvl1pPr marL="280811" indent="0">
              <a:buFontTx/>
              <a:buNone/>
              <a:defRPr b="1">
                <a:latin typeface="+mj-lt"/>
              </a:defRPr>
            </a:lvl1pPr>
            <a:lvl2pPr marL="280811" indent="0">
              <a:defRPr>
                <a:latin typeface="+mj-lt"/>
              </a:defRPr>
            </a:lvl2pPr>
            <a:lvl3pPr marL="485611" indent="-201114">
              <a:defRPr>
                <a:latin typeface="+mj-lt"/>
              </a:defRPr>
            </a:lvl3pPr>
            <a:lvl4pPr marL="0" indent="278370">
              <a:defRPr>
                <a:latin typeface="+mj-lt"/>
              </a:defRPr>
            </a:lvl4pPr>
            <a:lvl5pPr marL="1108558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611281" y="558801"/>
            <a:ext cx="7632699" cy="946150"/>
          </a:xfrm>
        </p:spPr>
        <p:txBody>
          <a:bodyPr>
            <a:noAutofit/>
          </a:bodyPr>
          <a:lstStyle>
            <a:lvl1pPr marL="0" marR="0" indent="0" defTabSz="80572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ru-RU" noProof="0" dirty="0" smtClean="0"/>
              <a:t>Образец заголовка</a:t>
            </a:r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32EAF-D82E-4FA9-BEDA-34F41AB8119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25935008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5042"/>
            <a:ext cx="7632700" cy="3206749"/>
          </a:xfrm>
        </p:spPr>
        <p:txBody>
          <a:bodyPr>
            <a:noAutofit/>
          </a:bodyPr>
          <a:lstStyle>
            <a:lvl1pPr marL="280811" indent="0">
              <a:buFontTx/>
              <a:buNone/>
              <a:defRPr b="1">
                <a:latin typeface="+mj-lt"/>
              </a:defRPr>
            </a:lvl1pPr>
            <a:lvl2pPr marL="280811" indent="0">
              <a:defRPr>
                <a:latin typeface="+mj-lt"/>
              </a:defRPr>
            </a:lvl2pPr>
            <a:lvl3pPr marL="485611" indent="-201114">
              <a:defRPr>
                <a:latin typeface="+mj-lt"/>
              </a:defRPr>
            </a:lvl3pPr>
            <a:lvl4pPr marL="0" indent="278370">
              <a:defRPr>
                <a:latin typeface="+mj-lt"/>
              </a:defRPr>
            </a:lvl4pPr>
            <a:lvl5pPr marL="1108558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611281" y="558801"/>
            <a:ext cx="7632699" cy="946150"/>
          </a:xfrm>
        </p:spPr>
        <p:txBody>
          <a:bodyPr>
            <a:noAutofit/>
          </a:bodyPr>
          <a:lstStyle>
            <a:lvl1pPr marL="0" marR="0" indent="0" defTabSz="80572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ru-RU" noProof="0" dirty="0" smtClean="0"/>
              <a:t>Образец заголовка</a:t>
            </a:r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BF05B-21C2-4F5A-9696-2A576A637B9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00265052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16.9-0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514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7046" y="1478188"/>
            <a:ext cx="5736842" cy="1021556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07046" y="353047"/>
            <a:ext cx="5736842" cy="1125140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285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057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0858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1144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1430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1717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2003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2289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99600272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9142412" cy="514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926146" y="3846517"/>
            <a:ext cx="923925" cy="280987"/>
          </a:xfrm>
          <a:prstGeom prst="rect">
            <a:avLst/>
          </a:prstGeom>
          <a:noFill/>
          <a:ln>
            <a:noFill/>
          </a:ln>
          <a:extLst/>
        </p:spPr>
        <p:txBody>
          <a:bodyPr lIns="79872" tIns="39936" rIns="79872" bIns="39936"/>
          <a:lstStyle>
            <a:lvl1pPr defTabSz="91281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5813" indent="-227013" defTabSz="91281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30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02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74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46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ru-RU" altLang="ru-RU" sz="180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76" y="1205166"/>
            <a:ext cx="7320689" cy="3621940"/>
          </a:xfrm>
        </p:spPr>
        <p:txBody>
          <a:bodyPr/>
          <a:lstStyle>
            <a:lvl1pPr marL="317816" indent="0">
              <a:buFontTx/>
              <a:buNone/>
              <a:defRPr b="1">
                <a:latin typeface="+mj-lt"/>
              </a:defRPr>
            </a:lvl1pPr>
            <a:lvl2pPr marL="315041" indent="2782">
              <a:defRPr>
                <a:latin typeface="+mj-lt"/>
              </a:defRPr>
            </a:lvl2pPr>
            <a:lvl3pPr marL="549590" indent="-227608">
              <a:tabLst/>
              <a:defRPr>
                <a:latin typeface="+mj-lt"/>
              </a:defRPr>
            </a:lvl3pPr>
            <a:lvl4pPr marL="0" indent="315041">
              <a:lnSpc>
                <a:spcPts val="1578"/>
              </a:lnSpc>
              <a:spcBef>
                <a:spcPts val="351"/>
              </a:spcBef>
              <a:defRPr>
                <a:latin typeface="+mj-lt"/>
              </a:defRPr>
            </a:lvl4pPr>
            <a:lvl5pPr>
              <a:lnSpc>
                <a:spcPts val="1578"/>
              </a:lnSpc>
              <a:spcBef>
                <a:spcPts val="35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22635" y="375814"/>
            <a:ext cx="7337192" cy="829352"/>
          </a:xfrm>
        </p:spPr>
        <p:txBody>
          <a:bodyPr/>
          <a:lstStyle>
            <a:lvl1pPr marL="0" marR="0" indent="0" defTabSz="9118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93BA3EE3-C372-41B2-8207-EA476EB067E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01178619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90" y="558804"/>
            <a:ext cx="8075612" cy="946151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11190" y="1504951"/>
            <a:ext cx="3647576" cy="320675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504951"/>
            <a:ext cx="3671888" cy="320675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89FED-C779-4207-80D5-B442BC6F52F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94397292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80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427"/>
            <a:ext cx="4040188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2857" indent="0">
              <a:buNone/>
              <a:defRPr sz="1800" b="1"/>
            </a:lvl2pPr>
            <a:lvl3pPr marL="805723" indent="0">
              <a:buNone/>
              <a:defRPr sz="1600" b="1"/>
            </a:lvl3pPr>
            <a:lvl4pPr marL="1208582" indent="0">
              <a:buNone/>
              <a:defRPr sz="1400" b="1"/>
            </a:lvl4pPr>
            <a:lvl5pPr marL="1611443" indent="0">
              <a:buNone/>
              <a:defRPr sz="1400" b="1"/>
            </a:lvl5pPr>
            <a:lvl6pPr marL="2014306" indent="0">
              <a:buNone/>
              <a:defRPr sz="1400" b="1"/>
            </a:lvl6pPr>
            <a:lvl7pPr marL="2417173" indent="0">
              <a:buNone/>
              <a:defRPr sz="1400" b="1"/>
            </a:lvl7pPr>
            <a:lvl8pPr marL="2820031" indent="0">
              <a:buNone/>
              <a:defRPr sz="1400" b="1"/>
            </a:lvl8pPr>
            <a:lvl9pPr marL="3222897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122" y="1151427"/>
            <a:ext cx="4041775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2857" indent="0">
              <a:buNone/>
              <a:defRPr sz="1800" b="1"/>
            </a:lvl2pPr>
            <a:lvl3pPr marL="805723" indent="0">
              <a:buNone/>
              <a:defRPr sz="1600" b="1"/>
            </a:lvl3pPr>
            <a:lvl4pPr marL="1208582" indent="0">
              <a:buNone/>
              <a:defRPr sz="1400" b="1"/>
            </a:lvl4pPr>
            <a:lvl5pPr marL="1611443" indent="0">
              <a:buNone/>
              <a:defRPr sz="1400" b="1"/>
            </a:lvl5pPr>
            <a:lvl6pPr marL="2014306" indent="0">
              <a:buNone/>
              <a:defRPr sz="1400" b="1"/>
            </a:lvl6pPr>
            <a:lvl7pPr marL="2417173" indent="0">
              <a:buNone/>
              <a:defRPr sz="1400" b="1"/>
            </a:lvl7pPr>
            <a:lvl8pPr marL="2820031" indent="0">
              <a:buNone/>
              <a:defRPr sz="1400" b="1"/>
            </a:lvl8pPr>
            <a:lvl9pPr marL="3222897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122" y="1631156"/>
            <a:ext cx="4041775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74668888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3999" y="778396"/>
            <a:ext cx="7562805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Номер слайда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ABA90-F833-4CB4-9C5A-7D9838E220D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16004961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66203966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87" y="204880"/>
            <a:ext cx="3008313" cy="87153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87" y="1076328"/>
            <a:ext cx="3008313" cy="3518297"/>
          </a:xfrm>
        </p:spPr>
        <p:txBody>
          <a:bodyPr/>
          <a:lstStyle>
            <a:lvl1pPr marL="0" indent="0">
              <a:buNone/>
              <a:defRPr sz="1300"/>
            </a:lvl1pPr>
            <a:lvl2pPr marL="402857" indent="0">
              <a:buNone/>
              <a:defRPr sz="1100"/>
            </a:lvl2pPr>
            <a:lvl3pPr marL="805723" indent="0">
              <a:buNone/>
              <a:defRPr sz="900"/>
            </a:lvl3pPr>
            <a:lvl4pPr marL="1208582" indent="0">
              <a:buNone/>
              <a:defRPr sz="800"/>
            </a:lvl4pPr>
            <a:lvl5pPr marL="1611443" indent="0">
              <a:buNone/>
              <a:defRPr sz="800"/>
            </a:lvl5pPr>
            <a:lvl6pPr marL="2014306" indent="0">
              <a:buNone/>
              <a:defRPr sz="800"/>
            </a:lvl6pPr>
            <a:lvl7pPr marL="2417173" indent="0">
              <a:buNone/>
              <a:defRPr sz="800"/>
            </a:lvl7pPr>
            <a:lvl8pPr marL="2820031" indent="0">
              <a:buNone/>
              <a:defRPr sz="800"/>
            </a:lvl8pPr>
            <a:lvl9pPr marL="3222897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87506562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Autofit/>
          </a:bodyPr>
          <a:lstStyle>
            <a:lvl1pPr marL="0" indent="0">
              <a:buNone/>
              <a:defRPr sz="2900"/>
            </a:lvl1pPr>
            <a:lvl2pPr marL="402857" indent="0">
              <a:buNone/>
              <a:defRPr sz="2500"/>
            </a:lvl2pPr>
            <a:lvl3pPr marL="805723" indent="0">
              <a:buNone/>
              <a:defRPr sz="2100"/>
            </a:lvl3pPr>
            <a:lvl4pPr marL="1208582" indent="0">
              <a:buNone/>
              <a:defRPr sz="1800"/>
            </a:lvl4pPr>
            <a:lvl5pPr marL="1611443" indent="0">
              <a:buNone/>
              <a:defRPr sz="1800"/>
            </a:lvl5pPr>
            <a:lvl6pPr marL="2014306" indent="0">
              <a:buNone/>
              <a:defRPr sz="1800"/>
            </a:lvl6pPr>
            <a:lvl7pPr marL="2417173" indent="0">
              <a:buNone/>
              <a:defRPr sz="1800"/>
            </a:lvl7pPr>
            <a:lvl8pPr marL="2820031" indent="0">
              <a:buNone/>
              <a:defRPr sz="1800"/>
            </a:lvl8pPr>
            <a:lvl9pPr marL="3222897" indent="0">
              <a:buNone/>
              <a:defRPr sz="18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9"/>
            <a:ext cx="5486400" cy="603647"/>
          </a:xfrm>
        </p:spPr>
        <p:txBody>
          <a:bodyPr/>
          <a:lstStyle>
            <a:lvl1pPr marL="0" indent="0">
              <a:buNone/>
              <a:defRPr sz="1300"/>
            </a:lvl1pPr>
            <a:lvl2pPr marL="402857" indent="0">
              <a:buNone/>
              <a:defRPr sz="1100"/>
            </a:lvl2pPr>
            <a:lvl3pPr marL="805723" indent="0">
              <a:buNone/>
              <a:defRPr sz="900"/>
            </a:lvl3pPr>
            <a:lvl4pPr marL="1208582" indent="0">
              <a:buNone/>
              <a:defRPr sz="800"/>
            </a:lvl4pPr>
            <a:lvl5pPr marL="1611443" indent="0">
              <a:buNone/>
              <a:defRPr sz="800"/>
            </a:lvl5pPr>
            <a:lvl6pPr marL="2014306" indent="0">
              <a:buNone/>
              <a:defRPr sz="800"/>
            </a:lvl6pPr>
            <a:lvl7pPr marL="2417173" indent="0">
              <a:buNone/>
              <a:defRPr sz="800"/>
            </a:lvl7pPr>
            <a:lvl8pPr marL="2820031" indent="0">
              <a:buNone/>
              <a:defRPr sz="800"/>
            </a:lvl8pPr>
            <a:lvl9pPr marL="3222897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B376D-5D1C-4F2F-8510-98FA2CA4229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19595232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C4B92-AB1B-4F6F-968A-9704DB5CF3F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02638691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60" y="227409"/>
            <a:ext cx="2405063" cy="4838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09"/>
            <a:ext cx="7065962" cy="4838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A69CC-8ADB-4CDE-AF30-9A20055EFC8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99449317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16.9-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514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1" y="2795075"/>
            <a:ext cx="7772400" cy="1102519"/>
          </a:xfrm>
        </p:spPr>
        <p:txBody>
          <a:bodyPr>
            <a:normAutofit/>
          </a:bodyPr>
          <a:lstStyle>
            <a:lvl1pPr>
              <a:defRPr sz="45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92159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500" b="0">
                <a:solidFill>
                  <a:schemeClr val="bg1"/>
                </a:solidFill>
                <a:latin typeface="+mj-lt"/>
              </a:defRPr>
            </a:lvl1pPr>
            <a:lvl2pPr marL="402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057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085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114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14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171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200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228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8973596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ctrTitle"/>
          </p:nvPr>
        </p:nvSpPr>
        <p:spPr>
          <a:xfrm>
            <a:off x="2478561" y="935856"/>
            <a:ext cx="6102883" cy="3580110"/>
          </a:xfrm>
        </p:spPr>
        <p:txBody>
          <a:bodyPr anchor="t">
            <a:normAutofit/>
          </a:bodyPr>
          <a:lstStyle>
            <a:lvl1pPr algn="l">
              <a:lnSpc>
                <a:spcPts val="5391"/>
              </a:lnSpc>
              <a:defRPr sz="4700" b="1">
                <a:solidFill>
                  <a:srgbClr val="8D8C90"/>
                </a:solidFill>
                <a:latin typeface="+mj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990709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2413" cy="514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76" y="1205166"/>
            <a:ext cx="7320689" cy="3621940"/>
          </a:xfrm>
        </p:spPr>
        <p:txBody>
          <a:bodyPr/>
          <a:lstStyle>
            <a:lvl1pPr marL="317816" indent="0">
              <a:buFontTx/>
              <a:buNone/>
              <a:defRPr b="1">
                <a:latin typeface="+mj-lt"/>
              </a:defRPr>
            </a:lvl1pPr>
            <a:lvl2pPr marL="317816" indent="0">
              <a:defRPr>
                <a:latin typeface="+mj-lt"/>
              </a:defRPr>
            </a:lvl2pPr>
            <a:lvl3pPr marL="549590" indent="-227608">
              <a:defRPr>
                <a:latin typeface="+mj-lt"/>
              </a:defRPr>
            </a:lvl3pPr>
            <a:lvl4pPr marL="0" indent="315041">
              <a:defRPr>
                <a:latin typeface="+mj-lt"/>
              </a:defRPr>
            </a:lvl4pPr>
            <a:lvl5pPr marL="1254619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21955" y="375814"/>
            <a:ext cx="7337901" cy="829352"/>
          </a:xfrm>
        </p:spPr>
        <p:txBody>
          <a:bodyPr/>
          <a:lstStyle>
            <a:lvl1pPr marL="0" marR="0" indent="0" defTabSz="9118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9464CB22-DA60-4FBA-8703-EE47CE99F8E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77368161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9"/>
          <p:cNvSpPr txBox="1">
            <a:spLocks noChangeArrowheads="1"/>
          </p:cNvSpPr>
          <p:nvPr/>
        </p:nvSpPr>
        <p:spPr bwMode="auto">
          <a:xfrm>
            <a:off x="5926146" y="3844929"/>
            <a:ext cx="923925" cy="282575"/>
          </a:xfrm>
          <a:prstGeom prst="rect">
            <a:avLst/>
          </a:prstGeom>
          <a:noFill/>
          <a:ln>
            <a:noFill/>
          </a:ln>
          <a:extLst/>
        </p:spPr>
        <p:txBody>
          <a:bodyPr lIns="70622" tIns="35312" rIns="70622" bIns="35312"/>
          <a:lstStyle>
            <a:lvl1pPr defTabSz="804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04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04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04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04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04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04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04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04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ru-RU" altLang="ru-RU" sz="1600" smtClean="0">
              <a:solidFill>
                <a:srgbClr val="0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5042"/>
            <a:ext cx="7632700" cy="3206749"/>
          </a:xfrm>
        </p:spPr>
        <p:txBody>
          <a:bodyPr>
            <a:noAutofit/>
          </a:bodyPr>
          <a:lstStyle>
            <a:lvl1pPr marL="280811" indent="0">
              <a:buFontTx/>
              <a:buNone/>
              <a:defRPr b="1">
                <a:latin typeface="+mj-lt"/>
              </a:defRPr>
            </a:lvl1pPr>
            <a:lvl2pPr marL="278370" indent="2485">
              <a:defRPr>
                <a:latin typeface="+mj-lt"/>
              </a:defRPr>
            </a:lvl2pPr>
            <a:lvl3pPr marL="485611" indent="-201114">
              <a:tabLst/>
              <a:defRPr>
                <a:latin typeface="+mj-lt"/>
              </a:defRPr>
            </a:lvl3pPr>
            <a:lvl4pPr marL="0" indent="278370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11189" y="558808"/>
            <a:ext cx="7548638" cy="946151"/>
          </a:xfrm>
        </p:spPr>
        <p:txBody>
          <a:bodyPr/>
          <a:lstStyle>
            <a:lvl1pPr marL="0" marR="0" indent="0" defTabSz="80572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ru-RU" noProof="0" dirty="0" smtClean="0"/>
              <a:t>Образец заголовка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CAE94-2B9B-4D6C-AC1C-D9FC78EDBD1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90879191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9"/>
          <p:cNvSpPr txBox="1">
            <a:spLocks noChangeArrowheads="1"/>
          </p:cNvSpPr>
          <p:nvPr/>
        </p:nvSpPr>
        <p:spPr bwMode="auto">
          <a:xfrm>
            <a:off x="5926146" y="3844929"/>
            <a:ext cx="923925" cy="282575"/>
          </a:xfrm>
          <a:prstGeom prst="rect">
            <a:avLst/>
          </a:prstGeom>
          <a:noFill/>
          <a:ln>
            <a:noFill/>
          </a:ln>
          <a:extLst/>
        </p:spPr>
        <p:txBody>
          <a:bodyPr lIns="70622" tIns="35312" rIns="70622" bIns="35312"/>
          <a:lstStyle>
            <a:lvl1pPr defTabSz="804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04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04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04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04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04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04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04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04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ru-RU" altLang="ru-RU" sz="1600" smtClean="0">
              <a:solidFill>
                <a:srgbClr val="0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5042"/>
            <a:ext cx="7632700" cy="3206749"/>
          </a:xfrm>
        </p:spPr>
        <p:txBody>
          <a:bodyPr>
            <a:noAutofit/>
          </a:bodyPr>
          <a:lstStyle>
            <a:lvl1pPr marL="280811" indent="0">
              <a:buFontTx/>
              <a:buNone/>
              <a:defRPr b="1">
                <a:latin typeface="+mj-lt"/>
              </a:defRPr>
            </a:lvl1pPr>
            <a:lvl2pPr marL="278370" indent="2485">
              <a:defRPr>
                <a:latin typeface="+mj-lt"/>
              </a:defRPr>
            </a:lvl2pPr>
            <a:lvl3pPr marL="485611" indent="-201114">
              <a:tabLst/>
              <a:defRPr>
                <a:latin typeface="+mj-lt"/>
              </a:defRPr>
            </a:lvl3pPr>
            <a:lvl4pPr marL="0" indent="278370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11281" y="558801"/>
            <a:ext cx="7632699" cy="946150"/>
          </a:xfrm>
        </p:spPr>
        <p:txBody>
          <a:bodyPr>
            <a:noAutofit/>
          </a:bodyPr>
          <a:lstStyle>
            <a:lvl1pPr marL="0" marR="0" indent="0" defTabSz="80572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ru-RU" noProof="0" dirty="0" smtClean="0"/>
              <a:t>Образец заголовка</a:t>
            </a:r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26818-51E8-48C7-B139-DA6F71DAA13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52197575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5042"/>
            <a:ext cx="7632700" cy="3206749"/>
          </a:xfrm>
        </p:spPr>
        <p:txBody>
          <a:bodyPr>
            <a:noAutofit/>
          </a:bodyPr>
          <a:lstStyle>
            <a:lvl1pPr marL="280811" indent="0">
              <a:buFontTx/>
              <a:buNone/>
              <a:defRPr b="1">
                <a:latin typeface="+mj-lt"/>
              </a:defRPr>
            </a:lvl1pPr>
            <a:lvl2pPr marL="280811" indent="0">
              <a:defRPr>
                <a:latin typeface="+mj-lt"/>
              </a:defRPr>
            </a:lvl2pPr>
            <a:lvl3pPr marL="485611" indent="-201114">
              <a:defRPr>
                <a:latin typeface="+mj-lt"/>
              </a:defRPr>
            </a:lvl3pPr>
            <a:lvl4pPr marL="0" indent="278370">
              <a:defRPr>
                <a:latin typeface="+mj-lt"/>
              </a:defRPr>
            </a:lvl4pPr>
            <a:lvl5pPr marL="1108558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611281" y="558801"/>
            <a:ext cx="7632699" cy="946150"/>
          </a:xfrm>
        </p:spPr>
        <p:txBody>
          <a:bodyPr>
            <a:noAutofit/>
          </a:bodyPr>
          <a:lstStyle>
            <a:lvl1pPr marL="0" marR="0" indent="0" defTabSz="80572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ru-RU" noProof="0" dirty="0" smtClean="0"/>
              <a:t>Образец заголовка</a:t>
            </a:r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836C4-DAA3-4834-A06D-7AE9BE45878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80472190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5042"/>
            <a:ext cx="7632700" cy="3206749"/>
          </a:xfrm>
        </p:spPr>
        <p:txBody>
          <a:bodyPr>
            <a:noAutofit/>
          </a:bodyPr>
          <a:lstStyle>
            <a:lvl1pPr marL="280811" indent="0">
              <a:buFontTx/>
              <a:buNone/>
              <a:defRPr b="1">
                <a:latin typeface="+mj-lt"/>
              </a:defRPr>
            </a:lvl1pPr>
            <a:lvl2pPr marL="280811" indent="0">
              <a:defRPr>
                <a:latin typeface="+mj-lt"/>
              </a:defRPr>
            </a:lvl2pPr>
            <a:lvl3pPr marL="485611" indent="-201114">
              <a:defRPr>
                <a:latin typeface="+mj-lt"/>
              </a:defRPr>
            </a:lvl3pPr>
            <a:lvl4pPr marL="0" indent="278370">
              <a:defRPr>
                <a:latin typeface="+mj-lt"/>
              </a:defRPr>
            </a:lvl4pPr>
            <a:lvl5pPr marL="1108558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611281" y="558801"/>
            <a:ext cx="7632699" cy="946150"/>
          </a:xfrm>
        </p:spPr>
        <p:txBody>
          <a:bodyPr>
            <a:noAutofit/>
          </a:bodyPr>
          <a:lstStyle>
            <a:lvl1pPr marL="0" marR="0" indent="0" defTabSz="80572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ru-RU" noProof="0" dirty="0" smtClean="0"/>
              <a:t>Образец заголовка</a:t>
            </a:r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4ACDE-1169-484E-BA04-CA6A9D553DB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29777246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16.9-0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514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7046" y="1478188"/>
            <a:ext cx="5736842" cy="1021556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07046" y="353047"/>
            <a:ext cx="5736842" cy="1125140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285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057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0858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1144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1430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1717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2003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2289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714749528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90" y="558804"/>
            <a:ext cx="8075612" cy="946151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11190" y="1504951"/>
            <a:ext cx="3647576" cy="320675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504951"/>
            <a:ext cx="3671888" cy="320675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092D2-0897-480A-8BD7-1DF1DFCEFE9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13202216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80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427"/>
            <a:ext cx="4040188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2857" indent="0">
              <a:buNone/>
              <a:defRPr sz="1800" b="1"/>
            </a:lvl2pPr>
            <a:lvl3pPr marL="805723" indent="0">
              <a:buNone/>
              <a:defRPr sz="1600" b="1"/>
            </a:lvl3pPr>
            <a:lvl4pPr marL="1208582" indent="0">
              <a:buNone/>
              <a:defRPr sz="1400" b="1"/>
            </a:lvl4pPr>
            <a:lvl5pPr marL="1611443" indent="0">
              <a:buNone/>
              <a:defRPr sz="1400" b="1"/>
            </a:lvl5pPr>
            <a:lvl6pPr marL="2014306" indent="0">
              <a:buNone/>
              <a:defRPr sz="1400" b="1"/>
            </a:lvl6pPr>
            <a:lvl7pPr marL="2417173" indent="0">
              <a:buNone/>
              <a:defRPr sz="1400" b="1"/>
            </a:lvl7pPr>
            <a:lvl8pPr marL="2820031" indent="0">
              <a:buNone/>
              <a:defRPr sz="1400" b="1"/>
            </a:lvl8pPr>
            <a:lvl9pPr marL="3222897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122" y="1151427"/>
            <a:ext cx="4041775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2857" indent="0">
              <a:buNone/>
              <a:defRPr sz="1800" b="1"/>
            </a:lvl2pPr>
            <a:lvl3pPr marL="805723" indent="0">
              <a:buNone/>
              <a:defRPr sz="1600" b="1"/>
            </a:lvl3pPr>
            <a:lvl4pPr marL="1208582" indent="0">
              <a:buNone/>
              <a:defRPr sz="1400" b="1"/>
            </a:lvl4pPr>
            <a:lvl5pPr marL="1611443" indent="0">
              <a:buNone/>
              <a:defRPr sz="1400" b="1"/>
            </a:lvl5pPr>
            <a:lvl6pPr marL="2014306" indent="0">
              <a:buNone/>
              <a:defRPr sz="1400" b="1"/>
            </a:lvl6pPr>
            <a:lvl7pPr marL="2417173" indent="0">
              <a:buNone/>
              <a:defRPr sz="1400" b="1"/>
            </a:lvl7pPr>
            <a:lvl8pPr marL="2820031" indent="0">
              <a:buNone/>
              <a:defRPr sz="1400" b="1"/>
            </a:lvl8pPr>
            <a:lvl9pPr marL="3222897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122" y="1631156"/>
            <a:ext cx="4041775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40844970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3999" y="778396"/>
            <a:ext cx="7562805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Номер слайда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578E9-7433-4F85-AA04-E773AC9C6E8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12762987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01649801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87" y="204880"/>
            <a:ext cx="3008313" cy="87153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87" y="1076328"/>
            <a:ext cx="3008313" cy="3518297"/>
          </a:xfrm>
        </p:spPr>
        <p:txBody>
          <a:bodyPr/>
          <a:lstStyle>
            <a:lvl1pPr marL="0" indent="0">
              <a:buNone/>
              <a:defRPr sz="1300"/>
            </a:lvl1pPr>
            <a:lvl2pPr marL="402857" indent="0">
              <a:buNone/>
              <a:defRPr sz="1100"/>
            </a:lvl2pPr>
            <a:lvl3pPr marL="805723" indent="0">
              <a:buNone/>
              <a:defRPr sz="900"/>
            </a:lvl3pPr>
            <a:lvl4pPr marL="1208582" indent="0">
              <a:buNone/>
              <a:defRPr sz="800"/>
            </a:lvl4pPr>
            <a:lvl5pPr marL="1611443" indent="0">
              <a:buNone/>
              <a:defRPr sz="800"/>
            </a:lvl5pPr>
            <a:lvl6pPr marL="2014306" indent="0">
              <a:buNone/>
              <a:defRPr sz="800"/>
            </a:lvl6pPr>
            <a:lvl7pPr marL="2417173" indent="0">
              <a:buNone/>
              <a:defRPr sz="800"/>
            </a:lvl7pPr>
            <a:lvl8pPr marL="2820031" indent="0">
              <a:buNone/>
              <a:defRPr sz="800"/>
            </a:lvl8pPr>
            <a:lvl9pPr marL="3222897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4539286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2413" cy="514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76" y="759384"/>
            <a:ext cx="7320689" cy="151847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76" y="2572295"/>
            <a:ext cx="7320689" cy="225480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594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187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678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37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796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356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157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47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29EC78C9-CB1D-40F6-AABD-DDAB0A10FEA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43674758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Autofit/>
          </a:bodyPr>
          <a:lstStyle>
            <a:lvl1pPr marL="0" indent="0">
              <a:buNone/>
              <a:defRPr sz="2900"/>
            </a:lvl1pPr>
            <a:lvl2pPr marL="402857" indent="0">
              <a:buNone/>
              <a:defRPr sz="2500"/>
            </a:lvl2pPr>
            <a:lvl3pPr marL="805723" indent="0">
              <a:buNone/>
              <a:defRPr sz="2100"/>
            </a:lvl3pPr>
            <a:lvl4pPr marL="1208582" indent="0">
              <a:buNone/>
              <a:defRPr sz="1800"/>
            </a:lvl4pPr>
            <a:lvl5pPr marL="1611443" indent="0">
              <a:buNone/>
              <a:defRPr sz="1800"/>
            </a:lvl5pPr>
            <a:lvl6pPr marL="2014306" indent="0">
              <a:buNone/>
              <a:defRPr sz="1800"/>
            </a:lvl6pPr>
            <a:lvl7pPr marL="2417173" indent="0">
              <a:buNone/>
              <a:defRPr sz="1800"/>
            </a:lvl7pPr>
            <a:lvl8pPr marL="2820031" indent="0">
              <a:buNone/>
              <a:defRPr sz="1800"/>
            </a:lvl8pPr>
            <a:lvl9pPr marL="3222897" indent="0">
              <a:buNone/>
              <a:defRPr sz="18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9"/>
            <a:ext cx="5486400" cy="603647"/>
          </a:xfrm>
        </p:spPr>
        <p:txBody>
          <a:bodyPr/>
          <a:lstStyle>
            <a:lvl1pPr marL="0" indent="0">
              <a:buNone/>
              <a:defRPr sz="1300"/>
            </a:lvl1pPr>
            <a:lvl2pPr marL="402857" indent="0">
              <a:buNone/>
              <a:defRPr sz="1100"/>
            </a:lvl2pPr>
            <a:lvl3pPr marL="805723" indent="0">
              <a:buNone/>
              <a:defRPr sz="900"/>
            </a:lvl3pPr>
            <a:lvl4pPr marL="1208582" indent="0">
              <a:buNone/>
              <a:defRPr sz="800"/>
            </a:lvl4pPr>
            <a:lvl5pPr marL="1611443" indent="0">
              <a:buNone/>
              <a:defRPr sz="800"/>
            </a:lvl5pPr>
            <a:lvl6pPr marL="2014306" indent="0">
              <a:buNone/>
              <a:defRPr sz="800"/>
            </a:lvl6pPr>
            <a:lvl7pPr marL="2417173" indent="0">
              <a:buNone/>
              <a:defRPr sz="800"/>
            </a:lvl7pPr>
            <a:lvl8pPr marL="2820031" indent="0">
              <a:buNone/>
              <a:defRPr sz="800"/>
            </a:lvl8pPr>
            <a:lvl9pPr marL="3222897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1E93C-100A-40B0-AF44-0EFF881EF33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80233405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F0A25-12C2-48C9-AD17-84EF8295544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24236643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60" y="227409"/>
            <a:ext cx="2405063" cy="4838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09"/>
            <a:ext cx="7065962" cy="4838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0E95F-A461-47B9-B1C6-7512FE81199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37854352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ользовательский маке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AB3045-1F38-4F49-8A47-0198A9AFB45E}" type="slidenum">
              <a:rPr lang="ru-RU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3"/>
          </p:nvPr>
        </p:nvSpPr>
        <p:spPr>
          <a:xfrm>
            <a:off x="815578" y="1390650"/>
            <a:ext cx="3261122" cy="34480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429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9142412" cy="514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6"/>
            <a:ext cx="7337192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5" y="1205154"/>
            <a:ext cx="3620764" cy="3521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47" y="1205154"/>
            <a:ext cx="3644897" cy="3521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11B53581-F4D2-4603-8C3B-8C557963EC0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1732825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3"/>
            <a:ext cx="7864166" cy="82935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54" y="1205154"/>
            <a:ext cx="3674753" cy="4260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5940" indent="0">
              <a:buNone/>
              <a:defRPr sz="2000" b="1"/>
            </a:lvl2pPr>
            <a:lvl3pPr marL="911879" indent="0">
              <a:buNone/>
              <a:defRPr sz="1800" b="1"/>
            </a:lvl3pPr>
            <a:lvl4pPr marL="1367820" indent="0">
              <a:buNone/>
              <a:defRPr sz="1600" b="1"/>
            </a:lvl4pPr>
            <a:lvl5pPr marL="1823760" indent="0">
              <a:buNone/>
              <a:defRPr sz="1600" b="1"/>
            </a:lvl5pPr>
            <a:lvl6pPr marL="2279696" indent="0">
              <a:buNone/>
              <a:defRPr sz="1600" b="1"/>
            </a:lvl6pPr>
            <a:lvl7pPr marL="2735640" indent="0">
              <a:buNone/>
              <a:defRPr sz="1600" b="1"/>
            </a:lvl7pPr>
            <a:lvl8pPr marL="3191578" indent="0">
              <a:buNone/>
              <a:defRPr sz="1600" b="1"/>
            </a:lvl8pPr>
            <a:lvl9pPr marL="3647515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54" y="1631157"/>
            <a:ext cx="3674753" cy="319593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17" y="1205154"/>
            <a:ext cx="3587825" cy="4260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5940" indent="0">
              <a:buNone/>
              <a:defRPr sz="2000" b="1"/>
            </a:lvl2pPr>
            <a:lvl3pPr marL="911879" indent="0">
              <a:buNone/>
              <a:defRPr sz="1800" b="1"/>
            </a:lvl3pPr>
            <a:lvl4pPr marL="1367820" indent="0">
              <a:buNone/>
              <a:defRPr sz="1600" b="1"/>
            </a:lvl4pPr>
            <a:lvl5pPr marL="1823760" indent="0">
              <a:buNone/>
              <a:defRPr sz="1600" b="1"/>
            </a:lvl5pPr>
            <a:lvl6pPr marL="2279696" indent="0">
              <a:buNone/>
              <a:defRPr sz="1600" b="1"/>
            </a:lvl6pPr>
            <a:lvl7pPr marL="2735640" indent="0">
              <a:buNone/>
              <a:defRPr sz="1600" b="1"/>
            </a:lvl7pPr>
            <a:lvl8pPr marL="3191578" indent="0">
              <a:buNone/>
              <a:defRPr sz="1600" b="1"/>
            </a:lvl8pPr>
            <a:lvl9pPr marL="3647515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17" y="1641073"/>
            <a:ext cx="3587825" cy="31860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98105037-8CA4-439E-B8AA-D07C9B90482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898480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191500" y="4403725"/>
            <a:ext cx="566738" cy="4905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C1BA34-D746-431C-8B26-ADD51062455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4160157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2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815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22" y="1076333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5940" indent="0">
              <a:buNone/>
              <a:defRPr sz="1200"/>
            </a:lvl2pPr>
            <a:lvl3pPr marL="911879" indent="0">
              <a:buNone/>
              <a:defRPr sz="1000"/>
            </a:lvl3pPr>
            <a:lvl4pPr marL="1367820" indent="0">
              <a:buNone/>
              <a:defRPr sz="900"/>
            </a:lvl4pPr>
            <a:lvl5pPr marL="1823760" indent="0">
              <a:buNone/>
              <a:defRPr sz="900"/>
            </a:lvl5pPr>
            <a:lvl6pPr marL="2279696" indent="0">
              <a:buNone/>
              <a:defRPr sz="900"/>
            </a:lvl6pPr>
            <a:lvl7pPr marL="2735640" indent="0">
              <a:buNone/>
              <a:defRPr sz="900"/>
            </a:lvl7pPr>
            <a:lvl8pPr marL="3191578" indent="0">
              <a:buNone/>
              <a:defRPr sz="900"/>
            </a:lvl8pPr>
            <a:lvl9pPr marL="3647515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DCC03855-8334-45D7-914E-D3C8CAC0FB9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3045832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lIns="91190" tIns="45595" rIns="91190" bIns="45595" rtlCol="0">
            <a:normAutofit/>
          </a:bodyPr>
          <a:lstStyle>
            <a:lvl1pPr marL="0" indent="0">
              <a:buNone/>
              <a:defRPr sz="3200"/>
            </a:lvl1pPr>
            <a:lvl2pPr marL="455940" indent="0">
              <a:buNone/>
              <a:defRPr sz="2800"/>
            </a:lvl2pPr>
            <a:lvl3pPr marL="911879" indent="0">
              <a:buNone/>
              <a:defRPr sz="2400"/>
            </a:lvl3pPr>
            <a:lvl4pPr marL="1367820" indent="0">
              <a:buNone/>
              <a:defRPr sz="2000"/>
            </a:lvl4pPr>
            <a:lvl5pPr marL="1823760" indent="0">
              <a:buNone/>
              <a:defRPr sz="2000"/>
            </a:lvl5pPr>
            <a:lvl6pPr marL="2279696" indent="0">
              <a:buNone/>
              <a:defRPr sz="2000"/>
            </a:lvl6pPr>
            <a:lvl7pPr marL="2735640" indent="0">
              <a:buNone/>
              <a:defRPr sz="2000"/>
            </a:lvl7pPr>
            <a:lvl8pPr marL="3191578" indent="0">
              <a:buNone/>
              <a:defRPr sz="2000"/>
            </a:lvl8pPr>
            <a:lvl9pPr marL="3647515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622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5940" indent="0">
              <a:buNone/>
              <a:defRPr sz="1200"/>
            </a:lvl2pPr>
            <a:lvl3pPr marL="911879" indent="0">
              <a:buNone/>
              <a:defRPr sz="1000"/>
            </a:lvl3pPr>
            <a:lvl4pPr marL="1367820" indent="0">
              <a:buNone/>
              <a:defRPr sz="900"/>
            </a:lvl4pPr>
            <a:lvl5pPr marL="1823760" indent="0">
              <a:buNone/>
              <a:defRPr sz="900"/>
            </a:lvl5pPr>
            <a:lvl6pPr marL="2279696" indent="0">
              <a:buNone/>
              <a:defRPr sz="900"/>
            </a:lvl6pPr>
            <a:lvl7pPr marL="2735640" indent="0">
              <a:buNone/>
              <a:defRPr sz="900"/>
            </a:lvl7pPr>
            <a:lvl8pPr marL="3191578" indent="0">
              <a:buNone/>
              <a:defRPr sz="900"/>
            </a:lvl8pPr>
            <a:lvl9pPr marL="3647515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FC382E03-8E88-4222-A89B-7DC335263C7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5825897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18" Type="http://schemas.openxmlformats.org/officeDocument/2006/relationships/image" Target="../media/image4.jpeg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6" Type="http://schemas.openxmlformats.org/officeDocument/2006/relationships/slideLayout" Target="../slideLayouts/slideLayout43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15975" y="368300"/>
            <a:ext cx="7343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110" tIns="45555" rIns="91110" bIns="4555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15975" y="1200150"/>
            <a:ext cx="7343775" cy="362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110" tIns="45555" rIns="91110" bIns="455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457200" y="4767267"/>
            <a:ext cx="2133600" cy="27463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110" tIns="45555" rIns="91110" bIns="45555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4767267"/>
            <a:ext cx="2895600" cy="27463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110" tIns="45555" rIns="91110" bIns="45555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8324853" y="4532317"/>
            <a:ext cx="619125" cy="47307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110" tIns="45555" rIns="91110" bIns="45555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ts val="2100"/>
              </a:lnSpc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EFF4300-B076-4A87-8980-FC70CAAB6DA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072" r:id="rId1"/>
    <p:sldLayoutId id="2147488073" r:id="rId2"/>
    <p:sldLayoutId id="2147488074" r:id="rId3"/>
    <p:sldLayoutId id="2147488075" r:id="rId4"/>
    <p:sldLayoutId id="2147488076" r:id="rId5"/>
    <p:sldLayoutId id="2147488077" r:id="rId6"/>
    <p:sldLayoutId id="2147488078" r:id="rId7"/>
    <p:sldLayoutId id="2147488079" r:id="rId8"/>
    <p:sldLayoutId id="2147488080" r:id="rId9"/>
    <p:sldLayoutId id="2147488081" r:id="rId10"/>
    <p:sldLayoutId id="2147488082" r:id="rId11"/>
    <p:sldLayoutId id="2147488083" r:id="rId12"/>
  </p:sldLayoutIdLst>
  <p:transition/>
  <p:hf hdr="0" dt="0"/>
  <p:txStyles>
    <p:titleStyle>
      <a:lvl1pPr algn="l" defTabSz="908050" rtl="0" eaLnBrk="0" fontAlgn="base" hangingPunct="0">
        <a:lnSpc>
          <a:spcPts val="4550"/>
        </a:lnSpc>
        <a:spcBef>
          <a:spcPct val="0"/>
        </a:spcBef>
        <a:spcAft>
          <a:spcPct val="0"/>
        </a:spcAft>
        <a:defRPr sz="37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908050" rtl="0" eaLnBrk="0" fontAlgn="base" hangingPunct="0">
        <a:lnSpc>
          <a:spcPts val="4550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2pPr>
      <a:lvl3pPr algn="l" defTabSz="908050" rtl="0" eaLnBrk="0" fontAlgn="base" hangingPunct="0">
        <a:lnSpc>
          <a:spcPts val="4550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3pPr>
      <a:lvl4pPr algn="l" defTabSz="908050" rtl="0" eaLnBrk="0" fontAlgn="base" hangingPunct="0">
        <a:lnSpc>
          <a:spcPts val="4550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4pPr>
      <a:lvl5pPr algn="l" defTabSz="908050" rtl="0" eaLnBrk="0" fontAlgn="base" hangingPunct="0">
        <a:lnSpc>
          <a:spcPts val="4550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5pPr>
      <a:lvl6pPr marL="456664" algn="l" defTabSz="911743" rtl="0" fontAlgn="base">
        <a:lnSpc>
          <a:spcPts val="4545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6pPr>
      <a:lvl7pPr marL="913329" algn="l" defTabSz="911743" rtl="0" fontAlgn="base">
        <a:lnSpc>
          <a:spcPts val="4545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7pPr>
      <a:lvl8pPr marL="1369993" algn="l" defTabSz="911743" rtl="0" fontAlgn="base">
        <a:lnSpc>
          <a:spcPts val="4545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8pPr>
      <a:lvl9pPr marL="1826658" algn="l" defTabSz="911743" rtl="0" fontAlgn="base">
        <a:lnSpc>
          <a:spcPts val="4545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9pPr>
    </p:titleStyle>
    <p:bodyStyle>
      <a:lvl1pPr marL="312738" indent="-312738" algn="l" defTabSz="908050" rtl="0" eaLnBrk="0" fontAlgn="base" hangingPunct="0">
        <a:spcBef>
          <a:spcPct val="20000"/>
        </a:spcBef>
        <a:spcAft>
          <a:spcPct val="0"/>
        </a:spcAft>
        <a:buFont typeface="Calibri" pitchFamily="34" charset="0"/>
        <a:buChar char="•"/>
        <a:defRPr sz="3200" kern="1200">
          <a:solidFill>
            <a:srgbClr val="005AA9"/>
          </a:solidFill>
          <a:latin typeface="+mj-lt"/>
          <a:ea typeface="+mn-ea"/>
          <a:cs typeface="+mn-cs"/>
        </a:defRPr>
      </a:lvl1pPr>
      <a:lvl2pPr marL="312738" indent="141288" algn="l" defTabSz="90805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rgbClr val="504F53"/>
          </a:solidFill>
          <a:latin typeface="+mj-lt"/>
          <a:ea typeface="+mn-ea"/>
          <a:cs typeface="+mn-cs"/>
        </a:defRPr>
      </a:lvl2pPr>
      <a:lvl3pPr marL="617538" indent="-222250" algn="l" defTabSz="90805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100" kern="1200">
          <a:solidFill>
            <a:srgbClr val="504F53"/>
          </a:solidFill>
          <a:latin typeface="+mj-lt"/>
          <a:ea typeface="+mn-ea"/>
          <a:cs typeface="+mn-cs"/>
        </a:defRPr>
      </a:lvl3pPr>
      <a:lvl4pPr marL="1598613" indent="-1287463" algn="just" defTabSz="908050" rtl="0" eaLnBrk="0" fontAlgn="base" hangingPunct="0">
        <a:lnSpc>
          <a:spcPts val="1575"/>
        </a:lnSpc>
        <a:spcBef>
          <a:spcPts val="350"/>
        </a:spcBef>
        <a:spcAft>
          <a:spcPct val="0"/>
        </a:spcAft>
        <a:buFont typeface="Arial" charset="0"/>
        <a:buChar char="–"/>
        <a:defRPr sz="1400" kern="1200">
          <a:solidFill>
            <a:srgbClr val="504F53"/>
          </a:solidFill>
          <a:latin typeface="+mj-lt"/>
          <a:ea typeface="+mn-ea"/>
          <a:cs typeface="+mn-cs"/>
        </a:defRPr>
      </a:lvl4pPr>
      <a:lvl5pPr marL="1250950" indent="574675" algn="l" defTabSz="908050" rtl="0" eaLnBrk="0" fontAlgn="base" hangingPunct="0">
        <a:lnSpc>
          <a:spcPts val="1575"/>
        </a:lnSpc>
        <a:spcBef>
          <a:spcPts val="350"/>
        </a:spcBef>
        <a:spcAft>
          <a:spcPct val="0"/>
        </a:spcAft>
        <a:buFont typeface="Arial" charset="0"/>
        <a:buChar char="»"/>
        <a:defRPr sz="1200" kern="1200">
          <a:solidFill>
            <a:srgbClr val="8D8C90"/>
          </a:solidFill>
          <a:latin typeface="+mj-lt"/>
          <a:ea typeface="+mn-ea"/>
          <a:cs typeface="+mn-cs"/>
        </a:defRPr>
      </a:lvl5pPr>
      <a:lvl6pPr marL="2507668" indent="-227969" algn="l" defTabSz="91187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607" indent="-227969" algn="l" defTabSz="91187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9548" indent="-227969" algn="l" defTabSz="91187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5488" indent="-227969" algn="l" defTabSz="91187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18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940" algn="l" defTabSz="9118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879" algn="l" defTabSz="9118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820" algn="l" defTabSz="9118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760" algn="l" defTabSz="9118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696" algn="l" defTabSz="9118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640" algn="l" defTabSz="9118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1578" algn="l" defTabSz="9118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7515" algn="l" defTabSz="9118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611188" y="558803"/>
            <a:ext cx="7632700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0588" tIns="40294" rIns="80588" bIns="4029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611188" y="1492250"/>
            <a:ext cx="7632700" cy="321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0588" tIns="40294" rIns="80588" bIns="402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7"/>
            <a:ext cx="2133600" cy="274637"/>
          </a:xfrm>
          <a:prstGeom prst="rect">
            <a:avLst/>
          </a:prstGeom>
        </p:spPr>
        <p:txBody>
          <a:bodyPr vert="horz" wrap="square" lIns="80588" tIns="40294" rIns="80588" bIns="40294" numCol="1" anchor="ctr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rgbClr val="898989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7"/>
            <a:ext cx="2895600" cy="274637"/>
          </a:xfrm>
          <a:prstGeom prst="rect">
            <a:avLst/>
          </a:prstGeom>
        </p:spPr>
        <p:txBody>
          <a:bodyPr vert="horz" wrap="square" lIns="80588" tIns="40294" rIns="80588" bIns="40294" numCol="1" anchor="ctr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rgbClr val="898989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402646" y="4398964"/>
            <a:ext cx="504825" cy="512762"/>
          </a:xfrm>
          <a:prstGeom prst="rect">
            <a:avLst/>
          </a:prstGeom>
        </p:spPr>
        <p:txBody>
          <a:bodyPr vert="horz" wrap="square" lIns="80588" tIns="40294" rIns="80588" bIns="40294" numCol="1" anchor="ctr" anchorCtr="0" compatLnSpc="1">
            <a:prstTxWarp prst="textNoShape">
              <a:avLst/>
            </a:prstTxWarp>
          </a:bodyPr>
          <a:lstStyle>
            <a:lvl1pPr algn="ctr">
              <a:lnSpc>
                <a:spcPts val="1875"/>
              </a:lnSpc>
              <a:defRPr sz="210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pPr>
              <a:defRPr/>
            </a:pPr>
            <a:fld id="{91736C87-8D13-427A-B430-C83F28B92B0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084" r:id="rId1"/>
    <p:sldLayoutId id="2147488085" r:id="rId2"/>
    <p:sldLayoutId id="2147488086" r:id="rId3"/>
    <p:sldLayoutId id="2147488087" r:id="rId4"/>
    <p:sldLayoutId id="2147488088" r:id="rId5"/>
    <p:sldLayoutId id="2147488089" r:id="rId6"/>
    <p:sldLayoutId id="2147488090" r:id="rId7"/>
    <p:sldLayoutId id="2147488091" r:id="rId8"/>
    <p:sldLayoutId id="2147488092" r:id="rId9"/>
    <p:sldLayoutId id="2147488093" r:id="rId10"/>
    <p:sldLayoutId id="2147488094" r:id="rId11"/>
    <p:sldLayoutId id="2147488095" r:id="rId12"/>
    <p:sldLayoutId id="2147488066" r:id="rId13"/>
    <p:sldLayoutId id="2147488067" r:id="rId14"/>
    <p:sldLayoutId id="2147488068" r:id="rId15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l" defTabSz="803275" rtl="0" eaLnBrk="0" fontAlgn="base" hangingPunct="0">
        <a:spcBef>
          <a:spcPct val="0"/>
        </a:spcBef>
        <a:spcAft>
          <a:spcPct val="0"/>
        </a:spcAft>
        <a:defRPr sz="38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8032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Arial Narrow" pitchFamily="34" charset="0"/>
        </a:defRPr>
      </a:lvl2pPr>
      <a:lvl3pPr algn="l" defTabSz="8032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Arial Narrow" pitchFamily="34" charset="0"/>
        </a:defRPr>
      </a:lvl3pPr>
      <a:lvl4pPr algn="l" defTabSz="8032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Arial Narrow" pitchFamily="34" charset="0"/>
        </a:defRPr>
      </a:lvl4pPr>
      <a:lvl5pPr algn="l" defTabSz="8032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Arial Narrow" pitchFamily="34" charset="0"/>
        </a:defRPr>
      </a:lvl5pPr>
      <a:lvl6pPr marL="451281" algn="l" defTabSz="805404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6pPr>
      <a:lvl7pPr marL="902550" algn="l" defTabSz="805404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7pPr>
      <a:lvl8pPr marL="1353836" algn="l" defTabSz="805404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8pPr>
      <a:lvl9pPr marL="1805113" algn="l" defTabSz="805404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9pPr>
    </p:titleStyle>
    <p:bodyStyle>
      <a:lvl1pPr marL="277813" indent="-277813" algn="l" defTabSz="803275" rtl="0" eaLnBrk="0" fontAlgn="base" hangingPunct="0">
        <a:spcBef>
          <a:spcPct val="20000"/>
        </a:spcBef>
        <a:spcAft>
          <a:spcPct val="0"/>
        </a:spcAft>
        <a:buFont typeface="Arial Narrow" pitchFamily="34" charset="0"/>
        <a:buChar char="•"/>
        <a:defRPr sz="2400" kern="1200">
          <a:solidFill>
            <a:srgbClr val="005AA9"/>
          </a:solidFill>
          <a:latin typeface="+mj-lt"/>
          <a:ea typeface="+mn-ea"/>
          <a:cs typeface="+mn-cs"/>
        </a:defRPr>
      </a:lvl1pPr>
      <a:lvl2pPr marL="277813" indent="176213" algn="l" defTabSz="80327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504F53"/>
          </a:solidFill>
          <a:latin typeface="+mj-lt"/>
          <a:ea typeface="+mn-ea"/>
          <a:cs typeface="+mn-cs"/>
        </a:defRPr>
      </a:lvl2pPr>
      <a:lvl3pPr marL="547688" indent="-198438" algn="l" defTabSz="80327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504F53"/>
          </a:solidFill>
          <a:latin typeface="+mj-lt"/>
          <a:ea typeface="+mn-ea"/>
          <a:cs typeface="+mn-cs"/>
        </a:defRPr>
      </a:lvl3pPr>
      <a:lvl4pPr marL="1598613" indent="-1322388" algn="just" defTabSz="803275" rtl="0" eaLnBrk="0" fontAlgn="base" hangingPunct="0">
        <a:lnSpc>
          <a:spcPts val="1900"/>
        </a:lnSpc>
        <a:spcBef>
          <a:spcPts val="400"/>
        </a:spcBef>
        <a:spcAft>
          <a:spcPct val="0"/>
        </a:spcAft>
        <a:buFont typeface="Arial" charset="0"/>
        <a:buChar char="–"/>
        <a:defRPr sz="1600" kern="1200">
          <a:solidFill>
            <a:srgbClr val="504F53"/>
          </a:solidFill>
          <a:latin typeface="+mj-lt"/>
          <a:ea typeface="+mn-ea"/>
          <a:cs typeface="+mn-cs"/>
        </a:defRPr>
      </a:lvl4pPr>
      <a:lvl5pPr marL="1104900" indent="720725" algn="l" defTabSz="803275" rtl="0" eaLnBrk="0" fontAlgn="base" hangingPunct="0">
        <a:lnSpc>
          <a:spcPts val="1800"/>
        </a:lnSpc>
        <a:spcBef>
          <a:spcPts val="400"/>
        </a:spcBef>
        <a:spcAft>
          <a:spcPct val="0"/>
        </a:spcAft>
        <a:buFont typeface="Arial" charset="0"/>
        <a:buChar char="»"/>
        <a:defRPr sz="1400" kern="1200">
          <a:solidFill>
            <a:srgbClr val="8D8C90"/>
          </a:solidFill>
          <a:latin typeface="+mj-lt"/>
          <a:ea typeface="+mn-ea"/>
          <a:cs typeface="+mn-cs"/>
        </a:defRPr>
      </a:lvl5pPr>
      <a:lvl6pPr marL="2215742" indent="-201432" algn="l" defTabSz="80572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18599" indent="-201432" algn="l" defTabSz="80572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21469" indent="-201432" algn="l" defTabSz="80572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24327" indent="-201432" algn="l" defTabSz="80572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0572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2857" algn="l" defTabSz="80572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5723" algn="l" defTabSz="80572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8582" algn="l" defTabSz="80572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11443" algn="l" defTabSz="80572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4306" algn="l" defTabSz="80572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17173" algn="l" defTabSz="80572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20031" algn="l" defTabSz="80572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22897" algn="l" defTabSz="80572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611188" y="558803"/>
            <a:ext cx="7632700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0588" tIns="40294" rIns="80588" bIns="4029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611188" y="1492250"/>
            <a:ext cx="7632700" cy="321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0588" tIns="40294" rIns="80588" bIns="402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7"/>
            <a:ext cx="2133600" cy="274637"/>
          </a:xfrm>
          <a:prstGeom prst="rect">
            <a:avLst/>
          </a:prstGeom>
        </p:spPr>
        <p:txBody>
          <a:bodyPr vert="horz" wrap="square" lIns="80588" tIns="40294" rIns="80588" bIns="40294" numCol="1" anchor="ctr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rgbClr val="898989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7"/>
            <a:ext cx="2895600" cy="274637"/>
          </a:xfrm>
          <a:prstGeom prst="rect">
            <a:avLst/>
          </a:prstGeom>
        </p:spPr>
        <p:txBody>
          <a:bodyPr vert="horz" wrap="square" lIns="80588" tIns="40294" rIns="80588" bIns="40294" numCol="1" anchor="ctr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rgbClr val="898989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402646" y="4398964"/>
            <a:ext cx="504825" cy="512762"/>
          </a:xfrm>
          <a:prstGeom prst="rect">
            <a:avLst/>
          </a:prstGeom>
        </p:spPr>
        <p:txBody>
          <a:bodyPr vert="horz" wrap="square" lIns="80588" tIns="40294" rIns="80588" bIns="40294" numCol="1" anchor="ctr" anchorCtr="0" compatLnSpc="1">
            <a:prstTxWarp prst="textNoShape">
              <a:avLst/>
            </a:prstTxWarp>
          </a:bodyPr>
          <a:lstStyle>
            <a:lvl1pPr algn="ctr">
              <a:lnSpc>
                <a:spcPts val="1875"/>
              </a:lnSpc>
              <a:defRPr sz="210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pPr>
              <a:defRPr/>
            </a:pPr>
            <a:fld id="{34616AB4-093F-4382-A4D2-ECD8A877135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096" r:id="rId1"/>
    <p:sldLayoutId id="2147488097" r:id="rId2"/>
    <p:sldLayoutId id="2147488098" r:id="rId3"/>
    <p:sldLayoutId id="2147488099" r:id="rId4"/>
    <p:sldLayoutId id="2147488100" r:id="rId5"/>
    <p:sldLayoutId id="2147488101" r:id="rId6"/>
    <p:sldLayoutId id="2147488102" r:id="rId7"/>
    <p:sldLayoutId id="2147488103" r:id="rId8"/>
    <p:sldLayoutId id="2147488104" r:id="rId9"/>
    <p:sldLayoutId id="2147488105" r:id="rId10"/>
    <p:sldLayoutId id="2147488106" r:id="rId11"/>
    <p:sldLayoutId id="2147488107" r:id="rId12"/>
    <p:sldLayoutId id="2147488069" r:id="rId13"/>
    <p:sldLayoutId id="2147488070" r:id="rId14"/>
    <p:sldLayoutId id="2147488071" r:id="rId15"/>
    <p:sldLayoutId id="2147488108" r:id="rId16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l" defTabSz="803275" rtl="0" eaLnBrk="0" fontAlgn="base" hangingPunct="0">
        <a:spcBef>
          <a:spcPct val="0"/>
        </a:spcBef>
        <a:spcAft>
          <a:spcPct val="0"/>
        </a:spcAft>
        <a:defRPr sz="38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8032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Arial Narrow" pitchFamily="34" charset="0"/>
        </a:defRPr>
      </a:lvl2pPr>
      <a:lvl3pPr algn="l" defTabSz="8032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Arial Narrow" pitchFamily="34" charset="0"/>
        </a:defRPr>
      </a:lvl3pPr>
      <a:lvl4pPr algn="l" defTabSz="8032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Arial Narrow" pitchFamily="34" charset="0"/>
        </a:defRPr>
      </a:lvl4pPr>
      <a:lvl5pPr algn="l" defTabSz="8032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Arial Narrow" pitchFamily="34" charset="0"/>
        </a:defRPr>
      </a:lvl5pPr>
      <a:lvl6pPr marL="451281" algn="l" defTabSz="805404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6pPr>
      <a:lvl7pPr marL="902550" algn="l" defTabSz="805404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7pPr>
      <a:lvl8pPr marL="1353836" algn="l" defTabSz="805404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8pPr>
      <a:lvl9pPr marL="1805113" algn="l" defTabSz="805404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9pPr>
    </p:titleStyle>
    <p:bodyStyle>
      <a:lvl1pPr marL="277813" indent="-277813" algn="l" defTabSz="803275" rtl="0" eaLnBrk="0" fontAlgn="base" hangingPunct="0">
        <a:spcBef>
          <a:spcPct val="20000"/>
        </a:spcBef>
        <a:spcAft>
          <a:spcPct val="0"/>
        </a:spcAft>
        <a:buFont typeface="Arial Narrow" pitchFamily="34" charset="0"/>
        <a:buChar char="•"/>
        <a:defRPr sz="2400" kern="1200">
          <a:solidFill>
            <a:srgbClr val="005AA9"/>
          </a:solidFill>
          <a:latin typeface="+mj-lt"/>
          <a:ea typeface="+mn-ea"/>
          <a:cs typeface="+mn-cs"/>
        </a:defRPr>
      </a:lvl1pPr>
      <a:lvl2pPr marL="277813" indent="176213" algn="l" defTabSz="80327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504F53"/>
          </a:solidFill>
          <a:latin typeface="+mj-lt"/>
          <a:ea typeface="+mn-ea"/>
          <a:cs typeface="+mn-cs"/>
        </a:defRPr>
      </a:lvl2pPr>
      <a:lvl3pPr marL="547688" indent="-198438" algn="l" defTabSz="80327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504F53"/>
          </a:solidFill>
          <a:latin typeface="+mj-lt"/>
          <a:ea typeface="+mn-ea"/>
          <a:cs typeface="+mn-cs"/>
        </a:defRPr>
      </a:lvl3pPr>
      <a:lvl4pPr marL="1598613" indent="-1322388" algn="just" defTabSz="803275" rtl="0" eaLnBrk="0" fontAlgn="base" hangingPunct="0">
        <a:lnSpc>
          <a:spcPts val="1900"/>
        </a:lnSpc>
        <a:spcBef>
          <a:spcPts val="400"/>
        </a:spcBef>
        <a:spcAft>
          <a:spcPct val="0"/>
        </a:spcAft>
        <a:buFont typeface="Arial" charset="0"/>
        <a:buChar char="–"/>
        <a:defRPr sz="1600" kern="1200">
          <a:solidFill>
            <a:srgbClr val="504F53"/>
          </a:solidFill>
          <a:latin typeface="+mj-lt"/>
          <a:ea typeface="+mn-ea"/>
          <a:cs typeface="+mn-cs"/>
        </a:defRPr>
      </a:lvl4pPr>
      <a:lvl5pPr marL="1104900" indent="720725" algn="l" defTabSz="803275" rtl="0" eaLnBrk="0" fontAlgn="base" hangingPunct="0">
        <a:lnSpc>
          <a:spcPts val="1800"/>
        </a:lnSpc>
        <a:spcBef>
          <a:spcPts val="400"/>
        </a:spcBef>
        <a:spcAft>
          <a:spcPct val="0"/>
        </a:spcAft>
        <a:buFont typeface="Arial" charset="0"/>
        <a:buChar char="»"/>
        <a:defRPr sz="1400" kern="1200">
          <a:solidFill>
            <a:srgbClr val="8D8C90"/>
          </a:solidFill>
          <a:latin typeface="+mj-lt"/>
          <a:ea typeface="+mn-ea"/>
          <a:cs typeface="+mn-cs"/>
        </a:defRPr>
      </a:lvl5pPr>
      <a:lvl6pPr marL="2215742" indent="-201432" algn="l" defTabSz="80572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18599" indent="-201432" algn="l" defTabSz="80572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21469" indent="-201432" algn="l" defTabSz="80572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24327" indent="-201432" algn="l" defTabSz="80572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0572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2857" algn="l" defTabSz="80572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5723" algn="l" defTabSz="80572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8582" algn="l" defTabSz="80572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11443" algn="l" defTabSz="80572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4306" algn="l" defTabSz="80572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17173" algn="l" defTabSz="80572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20031" algn="l" defTabSz="80572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22897" algn="l" defTabSz="80572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8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/>
          <p:cNvSpPr>
            <a:spLocks noGrp="1"/>
          </p:cNvSpPr>
          <p:nvPr>
            <p:ph type="ctrTitle"/>
          </p:nvPr>
        </p:nvSpPr>
        <p:spPr>
          <a:xfrm>
            <a:off x="754856" y="2568576"/>
            <a:ext cx="7772400" cy="2497138"/>
          </a:xfrm>
        </p:spPr>
        <p:txBody>
          <a:bodyPr/>
          <a:lstStyle/>
          <a:p>
            <a:pPr algn="ctr" eaLnBrk="1" hangingPunct="1"/>
            <a:r>
              <a:rPr lang="ru-RU" altLang="ru-RU" sz="2900" dirty="0" smtClean="0"/>
              <a:t> </a:t>
            </a:r>
            <a:br>
              <a:rPr lang="ru-RU" altLang="ru-RU" sz="2900" dirty="0" smtClean="0"/>
            </a:br>
            <a:r>
              <a:rPr lang="ru-RU" altLang="ru-RU" sz="2900" dirty="0" smtClean="0"/>
              <a:t/>
            </a:r>
            <a:br>
              <a:rPr lang="ru-RU" altLang="ru-RU" sz="2900" dirty="0" smtClean="0"/>
            </a:br>
            <a:r>
              <a:rPr lang="ru-RU" altLang="ru-RU" sz="2600" dirty="0" smtClean="0">
                <a:cs typeface="Arial" charset="0"/>
              </a:rPr>
              <a:t/>
            </a:r>
            <a:br>
              <a:rPr lang="ru-RU" altLang="ru-RU" sz="2600" dirty="0" smtClean="0">
                <a:cs typeface="Arial" charset="0"/>
              </a:rPr>
            </a:br>
            <a:r>
              <a:rPr lang="ru-RU" altLang="ru-RU" sz="2600" dirty="0" smtClean="0">
                <a:cs typeface="Arial" charset="0"/>
              </a:rPr>
              <a:t/>
            </a:r>
            <a:br>
              <a:rPr lang="ru-RU" altLang="ru-RU" sz="2600" dirty="0" smtClean="0">
                <a:cs typeface="Arial" charset="0"/>
              </a:rPr>
            </a:br>
            <a:endParaRPr lang="ru-RU" altLang="ru-RU" sz="2300" dirty="0" smtClean="0"/>
          </a:p>
        </p:txBody>
      </p:sp>
      <p:sp>
        <p:nvSpPr>
          <p:cNvPr id="40963" name="TextBox 4"/>
          <p:cNvSpPr txBox="1">
            <a:spLocks noChangeArrowheads="1"/>
          </p:cNvSpPr>
          <p:nvPr/>
        </p:nvSpPr>
        <p:spPr bwMode="auto">
          <a:xfrm>
            <a:off x="1508919" y="1851670"/>
            <a:ext cx="62642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8054" tIns="39029" rIns="78054" bIns="39029" anchor="ctr"/>
          <a:lstStyle>
            <a:lvl1pPr defTabSz="787400">
              <a:defRPr sz="2000">
                <a:solidFill>
                  <a:srgbClr val="000000"/>
                </a:solidFill>
                <a:latin typeface="Calibri" pitchFamily="34" charset="0"/>
              </a:defRPr>
            </a:lvl1pPr>
            <a:lvl2pPr marL="742950" indent="-285750" defTabSz="787400">
              <a:defRPr sz="2000">
                <a:solidFill>
                  <a:srgbClr val="000000"/>
                </a:solidFill>
                <a:latin typeface="Calibri" pitchFamily="34" charset="0"/>
              </a:defRPr>
            </a:lvl2pPr>
            <a:lvl3pPr marL="1143000" indent="-228600" defTabSz="787400">
              <a:defRPr sz="2000">
                <a:solidFill>
                  <a:srgbClr val="000000"/>
                </a:solidFill>
                <a:latin typeface="Calibri" pitchFamily="34" charset="0"/>
              </a:defRPr>
            </a:lvl3pPr>
            <a:lvl4pPr marL="1600200" indent="-228600" defTabSz="787400">
              <a:defRPr sz="2000">
                <a:solidFill>
                  <a:srgbClr val="000000"/>
                </a:solidFill>
                <a:latin typeface="Calibri" pitchFamily="34" charset="0"/>
              </a:defRPr>
            </a:lvl4pPr>
            <a:lvl5pPr marL="2057400" indent="-228600" defTabSz="787400">
              <a:defRPr sz="2000">
                <a:solidFill>
                  <a:srgbClr val="000000"/>
                </a:solidFill>
                <a:latin typeface="Calibri" pitchFamily="34" charset="0"/>
              </a:defRPr>
            </a:lvl5pPr>
            <a:lvl6pPr marL="2514600" indent="-228600" defTabSz="787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Calibri" pitchFamily="34" charset="0"/>
              </a:defRPr>
            </a:lvl6pPr>
            <a:lvl7pPr marL="2971800" indent="-228600" defTabSz="787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Calibri" pitchFamily="34" charset="0"/>
              </a:defRPr>
            </a:lvl7pPr>
            <a:lvl8pPr marL="3429000" indent="-228600" defTabSz="787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Calibri" pitchFamily="34" charset="0"/>
              </a:defRPr>
            </a:lvl8pPr>
            <a:lvl9pPr marL="3886200" indent="-228600" defTabSz="787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altLang="ru-RU" sz="1800" b="1" dirty="0">
                <a:solidFill>
                  <a:schemeClr val="bg1"/>
                </a:solidFill>
                <a:latin typeface="Arial Narrow" pitchFamily="34" charset="0"/>
              </a:rPr>
              <a:t>УФНС  РОССИИ  ПО  </a:t>
            </a:r>
            <a:r>
              <a:rPr lang="ru-RU" altLang="ru-RU" sz="1800" b="1" dirty="0" smtClean="0">
                <a:solidFill>
                  <a:schemeClr val="bg1"/>
                </a:solidFill>
                <a:latin typeface="Arial Narrow" pitchFamily="34" charset="0"/>
              </a:rPr>
              <a:t>САРАТОВСКОЙ ОБЛАСТИ</a:t>
            </a:r>
            <a:endParaRPr lang="ru-RU" altLang="ru-RU" sz="18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40964" name="Прямоугольник 1"/>
          <p:cNvSpPr>
            <a:spLocks noChangeArrowheads="1"/>
          </p:cNvSpPr>
          <p:nvPr/>
        </p:nvSpPr>
        <p:spPr bwMode="auto">
          <a:xfrm>
            <a:off x="537369" y="2565360"/>
            <a:ext cx="820737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2200" b="1" dirty="0" smtClean="0">
                <a:solidFill>
                  <a:schemeClr val="bg1"/>
                </a:solidFill>
              </a:rPr>
              <a:t>Актуальные вопросы камерального контроля</a:t>
            </a:r>
            <a:endParaRPr lang="ru-RU" altLang="ru-RU" sz="2200" b="1" dirty="0">
              <a:solidFill>
                <a:schemeClr val="bg1"/>
              </a:solidFill>
            </a:endParaRPr>
          </a:p>
        </p:txBody>
      </p:sp>
      <p:sp>
        <p:nvSpPr>
          <p:cNvPr id="40965" name="TextBox 4"/>
          <p:cNvSpPr txBox="1">
            <a:spLocks noChangeArrowheads="1"/>
          </p:cNvSpPr>
          <p:nvPr/>
        </p:nvSpPr>
        <p:spPr bwMode="auto">
          <a:xfrm>
            <a:off x="500856" y="4363303"/>
            <a:ext cx="8280400" cy="584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76" tIns="45688" rIns="91376" bIns="45688">
            <a:spAutoFit/>
          </a:bodyPr>
          <a:lstStyle>
            <a:lvl1pPr>
              <a:defRPr sz="2000">
                <a:solidFill>
                  <a:srgbClr val="000000"/>
                </a:solidFill>
                <a:latin typeface="Calibri" pitchFamily="34" charset="0"/>
              </a:defRPr>
            </a:lvl1pPr>
            <a:lvl2pPr marL="742950" indent="-285750">
              <a:defRPr sz="2000">
                <a:solidFill>
                  <a:srgbClr val="000000"/>
                </a:solidFill>
                <a:latin typeface="Calibri" pitchFamily="34" charset="0"/>
              </a:defRPr>
            </a:lvl2pPr>
            <a:lvl3pPr marL="1143000" indent="-228600">
              <a:defRPr sz="2000">
                <a:solidFill>
                  <a:srgbClr val="000000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rgbClr val="000000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rgbClr val="00000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altLang="ru-RU" sz="1600" b="1" dirty="0">
                <a:solidFill>
                  <a:schemeClr val="bg1"/>
                </a:solidFill>
                <a:latin typeface="Arial" charset="0"/>
                <a:cs typeface="Arial" charset="0"/>
              </a:rPr>
              <a:t>Начальник отдела камерального </a:t>
            </a:r>
            <a:r>
              <a:rPr lang="ru-RU" altLang="ru-RU" sz="16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контроля </a:t>
            </a:r>
          </a:p>
          <a:p>
            <a:pPr algn="ctr"/>
            <a:r>
              <a:rPr lang="ru-RU" altLang="ru-RU" sz="16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Емельянов Илья Николаевич</a:t>
            </a:r>
            <a:endParaRPr lang="ru-RU" altLang="ru-RU" sz="16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AC3AAC7B-5B8F-42B3-88A7-3F729EE16277}" type="slidenum">
              <a:rPr lang="ru-RU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pPr>
                <a:defRPr/>
              </a:pPr>
              <a:t>2</a:t>
            </a:fld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815804" y="1599642"/>
            <a:ext cx="6099334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dirty="0" smtClean="0">
                <a:solidFill>
                  <a:srgbClr val="10253F"/>
                </a:solidFill>
                <a:latin typeface="Calibri" pitchFamily="34" charset="0"/>
              </a:rPr>
              <a:t>Снижение уровня материального ущерба по контролируемым видам рисков</a:t>
            </a:r>
            <a:endParaRPr lang="ru-RU" sz="2000" strike="sngStrike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158911" y="2463738"/>
            <a:ext cx="5562600" cy="647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dirty="0" smtClean="0">
                <a:solidFill>
                  <a:srgbClr val="10253F"/>
                </a:solidFill>
                <a:latin typeface="Calibri" pitchFamily="34" charset="0"/>
              </a:rPr>
              <a:t>Снижение административной нагрузки на организации и граждан, осуществляющих предпринимательскую деятельность</a:t>
            </a:r>
            <a:endParaRPr lang="ru-RU" sz="2000" strike="sngStrike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2588543" y="3543858"/>
            <a:ext cx="5616624" cy="918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dirty="0" smtClean="0">
                <a:solidFill>
                  <a:srgbClr val="10253F"/>
                </a:solidFill>
                <a:latin typeface="Calibri" pitchFamily="34" charset="0"/>
              </a:rPr>
              <a:t>Повышение </a:t>
            </a:r>
            <a:r>
              <a:rPr lang="ru-RU" sz="2000" dirty="0">
                <a:solidFill>
                  <a:srgbClr val="10253F"/>
                </a:solidFill>
                <a:latin typeface="Calibri" pitchFamily="34" charset="0"/>
              </a:rPr>
              <a:t>эффективности организации контрольно-надзорной деятельности. Рост индекса качества администрирования контрольно-надзорных </a:t>
            </a:r>
            <a:r>
              <a:rPr lang="ru-RU" sz="2000" dirty="0" smtClean="0">
                <a:solidFill>
                  <a:srgbClr val="10253F"/>
                </a:solidFill>
                <a:latin typeface="Calibri" pitchFamily="34" charset="0"/>
              </a:rPr>
              <a:t>функций</a:t>
            </a:r>
            <a:endParaRPr lang="ru-RU" sz="2000" strike="sngStrike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07763" y="610332"/>
            <a:ext cx="8064896" cy="538861"/>
          </a:xfrm>
          <a:prstGeom prst="rect">
            <a:avLst/>
          </a:prstGeom>
        </p:spPr>
        <p:txBody>
          <a:bodyPr lIns="70941" tIns="35471" rIns="70941" bIns="35471"/>
          <a:lstStyle>
            <a:lvl1pPr>
              <a:lnSpc>
                <a:spcPct val="100000"/>
              </a:lnSpc>
              <a:spcBef>
                <a:spcPct val="0"/>
              </a:spcBef>
              <a:buNone/>
              <a:defRPr sz="2000" b="1" i="0" cap="all">
                <a:solidFill>
                  <a:srgbClr val="005AA9"/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100" dirty="0">
                <a:solidFill>
                  <a:srgbClr val="002060"/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Задачи реформы контрольно-надзорной деятельности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0433" y="3568334"/>
            <a:ext cx="1158875" cy="869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9" y="1491632"/>
            <a:ext cx="1169987" cy="882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222" y="2471341"/>
            <a:ext cx="1165225" cy="869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65533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9270718"/>
              </p:ext>
            </p:extLst>
          </p:nvPr>
        </p:nvGraphicFramePr>
        <p:xfrm>
          <a:off x="683567" y="720000"/>
          <a:ext cx="7632849" cy="41777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2635" y="375814"/>
            <a:ext cx="7337192" cy="395736"/>
          </a:xfrm>
        </p:spPr>
        <p:txBody>
          <a:bodyPr/>
          <a:lstStyle/>
          <a:p>
            <a:pPr algn="ctr"/>
            <a:r>
              <a:rPr lang="ru-RU" sz="2000" dirty="0">
                <a:solidFill>
                  <a:srgbClr val="0000FF"/>
                </a:solidFill>
              </a:rPr>
              <a:t>ГРУППЫ НАЛОГОВОГО РИСКА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BA3EE3-C372-41B2-8207-EA476EB067ED}" type="slidenum">
              <a:rPr lang="ru-RU" altLang="ru-RU" smtClean="0"/>
              <a:pPr>
                <a:defRPr/>
              </a:pPr>
              <a:t>3</a:t>
            </a:fld>
            <a:endParaRPr lang="ru-RU" alt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899592" y="772716"/>
            <a:ext cx="7056784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18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ВЫСОКИЙ НАЛОГОВЫЙ РИСК – УСИЛЕННЫЙ КОНТРОЛЬ </a:t>
            </a:r>
            <a:endParaRPr lang="ru-RU" sz="18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99593" y="2110085"/>
            <a:ext cx="643034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18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9A807"/>
                </a:solidFill>
                <a:effectLst/>
              </a:rPr>
              <a:t>СРЕДНИЙ НАЛОГОВЫЙ РИСК – ОБЫЧНЫЙ КОНТРОЛЬ</a:t>
            </a:r>
            <a:endParaRPr lang="ru-RU" sz="1800" b="1" cap="none" spc="0" dirty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F9A807"/>
              </a:soli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99592" y="3503902"/>
            <a:ext cx="5818388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8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33CC33"/>
                </a:solidFill>
                <a:effectLst/>
              </a:rPr>
              <a:t>НИЗКИЙ НАЛОГОВЫЙ РИСК – УПРОЩЕННЫЙ КОНТРОЛЬ</a:t>
            </a:r>
            <a:endParaRPr lang="ru-RU" sz="1800" b="1" cap="none" spc="0" dirty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33CC3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309482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BA3EE3-C372-41B2-8207-EA476EB067ED}" type="slidenum">
              <a:rPr lang="ru-RU" altLang="ru-RU" smtClean="0"/>
              <a:pPr>
                <a:defRPr/>
              </a:pPr>
              <a:t>4</a:t>
            </a:fld>
            <a:endParaRPr lang="ru-RU" altLang="ru-RU"/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 bwMode="auto">
          <a:xfrm>
            <a:off x="395536" y="1059582"/>
            <a:ext cx="7992888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110" tIns="45555" rIns="91110" bIns="45555" numCol="1" anchor="t" anchorCtr="0" compatLnSpc="1">
            <a:prstTxWarp prst="textNoShape">
              <a:avLst/>
            </a:prstTxWarp>
            <a:noAutofit/>
          </a:bodyPr>
          <a:lstStyle>
            <a:lvl1pPr marL="317816" indent="0" algn="l" defTabSz="908050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3200" b="1" kern="1200">
                <a:solidFill>
                  <a:srgbClr val="005AA9"/>
                </a:solidFill>
                <a:latin typeface="+mj-lt"/>
                <a:ea typeface="+mn-ea"/>
                <a:cs typeface="+mn-cs"/>
              </a:defRPr>
            </a:lvl1pPr>
            <a:lvl2pPr marL="315041" indent="2782" algn="l" defTabSz="90805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1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2pPr>
            <a:lvl3pPr marL="549590" indent="-227608" algn="l" defTabSz="90805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/>
              <a:defRPr sz="21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3pPr>
            <a:lvl4pPr marL="0" indent="315041" algn="just" defTabSz="908050" rtl="0" eaLnBrk="0" fontAlgn="base" hangingPunct="0">
              <a:lnSpc>
                <a:spcPts val="1578"/>
              </a:lnSpc>
              <a:spcBef>
                <a:spcPts val="351"/>
              </a:spcBef>
              <a:spcAft>
                <a:spcPct val="0"/>
              </a:spcAft>
              <a:buFont typeface="Arial" charset="0"/>
              <a:buChar char="–"/>
              <a:defRPr sz="14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4pPr>
            <a:lvl5pPr marL="1250950" indent="574675" algn="l" defTabSz="908050" rtl="0" eaLnBrk="0" fontAlgn="base" hangingPunct="0">
              <a:lnSpc>
                <a:spcPts val="1578"/>
              </a:lnSpc>
              <a:spcBef>
                <a:spcPts val="351"/>
              </a:spcBef>
              <a:spcAft>
                <a:spcPct val="0"/>
              </a:spcAft>
              <a:buFont typeface="Arial" charset="0"/>
              <a:buNone/>
              <a:defRPr sz="1200" kern="1200">
                <a:solidFill>
                  <a:srgbClr val="8D8C90"/>
                </a:solidFill>
                <a:latin typeface="+mj-lt"/>
                <a:ea typeface="+mn-ea"/>
                <a:cs typeface="+mn-cs"/>
              </a:defRPr>
            </a:lvl5pPr>
            <a:lvl6pPr marL="2507668" indent="-227969" algn="l" defTabSz="91187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607" indent="-227969" algn="l" defTabSz="91187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9548" indent="-227969" algn="l" defTabSz="91187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5488" indent="-227969" algn="l" defTabSz="91187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563" indent="354013"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ru-RU" sz="2000" dirty="0" smtClean="0">
                <a:latin typeface="Arial Narrow" panose="020B0606020202030204" pitchFamily="34" charset="0"/>
              </a:rPr>
              <a:t>При проведении камеральной налоговой проверки необходимо учитывать совокупность факторов:</a:t>
            </a:r>
          </a:p>
          <a:p>
            <a:pPr marL="627063" indent="-444500"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  <a:defRPr/>
            </a:pPr>
            <a:r>
              <a:rPr lang="ru-RU" sz="2000" dirty="0" smtClean="0">
                <a:latin typeface="Arial Narrow" panose="020B0606020202030204" pitchFamily="34" charset="0"/>
              </a:rPr>
              <a:t>соответствие понятию налоговой льготы для применения п. 6 ст. 88 Кодекса </a:t>
            </a:r>
          </a:p>
          <a:p>
            <a:pPr marL="627063" indent="-444500"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  <a:defRPr/>
            </a:pPr>
            <a:r>
              <a:rPr lang="ru-RU" sz="2000" dirty="0" smtClean="0">
                <a:latin typeface="Arial Narrow" panose="020B0606020202030204" pitchFamily="34" charset="0"/>
              </a:rPr>
              <a:t>уровень риска на основе СУР АСК НДС-2</a:t>
            </a:r>
          </a:p>
          <a:p>
            <a:pPr marL="627063" indent="-357188" algn="just" defTabSz="1043056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Arial Narrow" panose="020B0606020202030204" pitchFamily="34" charset="0"/>
              </a:rPr>
              <a:t>правомерность применения налоговых льгот в предыдущем периоде</a:t>
            </a:r>
          </a:p>
          <a:p>
            <a:pPr marL="696913" indent="-342900">
              <a:spcBef>
                <a:spcPts val="0"/>
              </a:spcBef>
              <a:defRPr/>
            </a:pPr>
            <a:endParaRPr lang="ru-RU" sz="2000" dirty="0">
              <a:latin typeface="Arial Narrow" panose="020B0606020202030204" pitchFamily="34" charset="0"/>
            </a:endParaRPr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611560" y="267494"/>
            <a:ext cx="7776864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110" tIns="45555" rIns="91110" bIns="45555" numCol="1" anchor="ctr" anchorCtr="0" compatLnSpc="1">
            <a:prstTxWarp prst="textNoShape">
              <a:avLst/>
            </a:prstTxWarp>
            <a:normAutofit fontScale="97500" lnSpcReduction="10000"/>
          </a:bodyPr>
          <a:lstStyle>
            <a:lvl1pPr marL="0" marR="0" indent="0" algn="l" defTabSz="9118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 b="1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  <a:lvl2pPr algn="l" defTabSz="908050" rtl="0" eaLnBrk="0" fontAlgn="base" hangingPunct="0">
              <a:lnSpc>
                <a:spcPts val="4550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2pPr>
            <a:lvl3pPr algn="l" defTabSz="908050" rtl="0" eaLnBrk="0" fontAlgn="base" hangingPunct="0">
              <a:lnSpc>
                <a:spcPts val="4550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3pPr>
            <a:lvl4pPr algn="l" defTabSz="908050" rtl="0" eaLnBrk="0" fontAlgn="base" hangingPunct="0">
              <a:lnSpc>
                <a:spcPts val="4550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4pPr>
            <a:lvl5pPr algn="l" defTabSz="908050" rtl="0" eaLnBrk="0" fontAlgn="base" hangingPunct="0">
              <a:lnSpc>
                <a:spcPts val="4550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5pPr>
            <a:lvl6pPr marL="456664" algn="l" defTabSz="911743" rtl="0" fontAlgn="base">
              <a:lnSpc>
                <a:spcPts val="4545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6pPr>
            <a:lvl7pPr marL="913329" algn="l" defTabSz="911743" rtl="0" fontAlgn="base">
              <a:lnSpc>
                <a:spcPts val="4545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7pPr>
            <a:lvl8pPr marL="1369993" algn="l" defTabSz="911743" rtl="0" fontAlgn="base">
              <a:lnSpc>
                <a:spcPts val="4545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8pPr>
            <a:lvl9pPr marL="1826658" algn="l" defTabSz="911743" rtl="0" fontAlgn="base">
              <a:lnSpc>
                <a:spcPts val="4545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ru-RU" sz="2000" cap="all" dirty="0" smtClean="0">
                <a:solidFill>
                  <a:srgbClr val="003366"/>
                </a:solidFill>
                <a:latin typeface="Arial Narrow" panose="020B0606020202030204" pitchFamily="34" charset="0"/>
              </a:rPr>
              <a:t>КАМЕРАЛЬНАЯ НАЛОГОВАЯ ПРОВЕРКА </a:t>
            </a:r>
            <a:br>
              <a:rPr lang="ru-RU" sz="2000" cap="all" dirty="0" smtClean="0">
                <a:solidFill>
                  <a:srgbClr val="003366"/>
                </a:solidFill>
                <a:latin typeface="Arial Narrow" panose="020B0606020202030204" pitchFamily="34" charset="0"/>
              </a:rPr>
            </a:br>
            <a:r>
              <a:rPr lang="ru-RU" sz="2000" cap="all" dirty="0" smtClean="0">
                <a:solidFill>
                  <a:srgbClr val="003366"/>
                </a:solidFill>
                <a:latin typeface="Arial Narrow" panose="020B0606020202030204" pitchFamily="34" charset="0"/>
              </a:rPr>
              <a:t>деклараций по НДС с льготными операциями</a:t>
            </a:r>
          </a:p>
        </p:txBody>
      </p:sp>
      <p:sp>
        <p:nvSpPr>
          <p:cNvPr id="7" name="Номер слайда 4"/>
          <p:cNvSpPr txBox="1">
            <a:spLocks/>
          </p:cNvSpPr>
          <p:nvPr/>
        </p:nvSpPr>
        <p:spPr bwMode="auto">
          <a:xfrm>
            <a:off x="8324082" y="4531069"/>
            <a:ext cx="619711" cy="473876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110" tIns="45555" rIns="91110" bIns="45555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ctr" rtl="0" eaLnBrk="1" fontAlgn="base" hangingPunct="1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FFFFFF"/>
                </a:solidFill>
                <a:latin typeface="Calibri" pitchFamily="34" charset="0"/>
                <a:ea typeface="+mn-ea"/>
                <a:cs typeface="+mn-cs"/>
              </a:defRPr>
            </a:lvl1pPr>
            <a:lvl2pPr marL="455613" indent="1588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defRPr>
            </a:lvl2pPr>
            <a:lvl3pPr marL="912813" indent="1588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defRPr>
            </a:lvl3pPr>
            <a:lvl4pPr marL="1370013" indent="1588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defRPr>
            </a:lvl4pPr>
            <a:lvl5pPr marL="1827213" indent="1588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5DDBC6A8-030A-4E74-A93A-0C27C7F1295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4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66340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ый треугольник 1"/>
          <p:cNvSpPr/>
          <p:nvPr/>
        </p:nvSpPr>
        <p:spPr>
          <a:xfrm flipH="1">
            <a:off x="3779616" y="2614695"/>
            <a:ext cx="474563" cy="460376"/>
          </a:xfrm>
          <a:prstGeom prst="rtTriangle">
            <a:avLst/>
          </a:prstGeom>
          <a:pattFill prst="pct60">
            <a:fgClr>
              <a:srgbClr val="EDEEEF"/>
            </a:fgClr>
            <a:bgClr>
              <a:schemeClr val="accent1">
                <a:lumMod val="60000"/>
                <a:lumOff val="4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3294071" y="2606515"/>
            <a:ext cx="971090" cy="500137"/>
          </a:xfrm>
          <a:prstGeom prst="rect">
            <a:avLst/>
          </a:prstGeom>
          <a:noFill/>
          <a:ln>
            <a:solidFill>
              <a:srgbClr val="4F81BD"/>
            </a:solidFill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1400" dirty="0">
                <a:solidFill>
                  <a:sysClr val="windowText" lastClr="000000"/>
                </a:solidFill>
                <a:latin typeface="Arial Narrow" panose="020B0606020202030204" pitchFamily="34" charset="0"/>
              </a:rPr>
              <a:t>РУЧНОЙ КОНТРОЛЬ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245135" y="3614423"/>
            <a:ext cx="1025696" cy="50013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</a:rPr>
              <a:t>СВЕДЕНИЯ ИЗ ЕАИС</a:t>
            </a:r>
          </a:p>
        </p:txBody>
      </p:sp>
      <p:cxnSp>
        <p:nvCxnSpPr>
          <p:cNvPr id="7" name="Прямая со стрелкой 6"/>
          <p:cNvCxnSpPr>
            <a:stCxn id="50" idx="3"/>
            <a:endCxn id="51" idx="1"/>
          </p:cNvCxnSpPr>
          <p:nvPr/>
        </p:nvCxnSpPr>
        <p:spPr>
          <a:xfrm flipV="1">
            <a:off x="2226970" y="2161988"/>
            <a:ext cx="1012873" cy="1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6" name="Заголовок 1"/>
          <p:cNvSpPr>
            <a:spLocks noGrp="1"/>
          </p:cNvSpPr>
          <p:nvPr>
            <p:ph type="title"/>
          </p:nvPr>
        </p:nvSpPr>
        <p:spPr>
          <a:xfrm>
            <a:off x="1964243" y="411510"/>
            <a:ext cx="5168349" cy="567213"/>
          </a:xfrm>
        </p:spPr>
        <p:txBody>
          <a:bodyPr>
            <a:noAutofit/>
          </a:bodyPr>
          <a:lstStyle/>
          <a:p>
            <a:pPr algn="ctr"/>
            <a:r>
              <a:rPr lang="ru-RU" sz="1800" cap="all" dirty="0">
                <a:solidFill>
                  <a:schemeClr val="tx2"/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Упрощение подтверждения экспорта. Замена документов Реестрами сведений</a:t>
            </a: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1115461" y="3141943"/>
            <a:ext cx="1060031" cy="402300"/>
          </a:xfrm>
          <a:prstGeom prst="roundRect">
            <a:avLst/>
          </a:prstGeom>
          <a:solidFill>
            <a:schemeClr val="accent3"/>
          </a:solidFill>
          <a:ln>
            <a:solidFill>
              <a:srgbClr val="9BBB59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</a:rPr>
              <a:t>ФТС РОССИИ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2064603" y="1894038"/>
            <a:ext cx="1337607" cy="25391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1200" dirty="0">
                <a:solidFill>
                  <a:prstClr val="black"/>
                </a:solidFill>
                <a:latin typeface="Arial Narrow" panose="020B0606020202030204" pitchFamily="34" charset="0"/>
              </a:rPr>
              <a:t>ДОКУМЕНТОВ</a:t>
            </a:r>
          </a:p>
        </p:txBody>
      </p:sp>
      <p:cxnSp>
        <p:nvCxnSpPr>
          <p:cNvPr id="42" name="Соединительная линия уступом 41"/>
          <p:cNvCxnSpPr/>
          <p:nvPr/>
        </p:nvCxnSpPr>
        <p:spPr>
          <a:xfrm flipV="1">
            <a:off x="1982756" y="2371374"/>
            <a:ext cx="2732" cy="746705"/>
          </a:xfrm>
          <a:prstGeom prst="straightConnector1">
            <a:avLst/>
          </a:prstGeom>
          <a:ln>
            <a:solidFill>
              <a:srgbClr val="9BBB59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0" name="Скругленный прямоугольник 49"/>
          <p:cNvSpPr/>
          <p:nvPr/>
        </p:nvSpPr>
        <p:spPr>
          <a:xfrm>
            <a:off x="1063984" y="1960410"/>
            <a:ext cx="1162987" cy="403156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</a:rPr>
              <a:t>ЭКСПОРТЕР</a:t>
            </a: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3239843" y="1960408"/>
            <a:ext cx="1092132" cy="403158"/>
          </a:xfrm>
          <a:prstGeom prst="roundRect">
            <a:avLst/>
          </a:prstGeom>
          <a:solidFill>
            <a:srgbClr val="C5D5E9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</a:rPr>
              <a:t>ФНС РОССИИ</a:t>
            </a:r>
          </a:p>
        </p:txBody>
      </p:sp>
      <p:sp>
        <p:nvSpPr>
          <p:cNvPr id="71" name="Прямоугольник 70"/>
          <p:cNvSpPr/>
          <p:nvPr/>
        </p:nvSpPr>
        <p:spPr>
          <a:xfrm>
            <a:off x="3223769" y="1470298"/>
            <a:ext cx="880690" cy="377026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ru-RU" b="1" cap="all" dirty="0">
                <a:solidFill>
                  <a:srgbClr val="002060"/>
                </a:solidFill>
                <a:latin typeface="Arial Narrow" panose="020B0606020202030204" pitchFamily="34" charset="0"/>
              </a:rPr>
              <a:t>Было:</a:t>
            </a:r>
            <a:endParaRPr lang="ru-RU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4978308" y="1470298"/>
            <a:ext cx="952825" cy="377026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ru-RU" b="1" cap="all" dirty="0">
                <a:solidFill>
                  <a:srgbClr val="002060"/>
                </a:solidFill>
                <a:latin typeface="Arial Narrow" panose="020B0606020202030204" pitchFamily="34" charset="0"/>
              </a:rPr>
              <a:t>СТАЛО:</a:t>
            </a:r>
            <a:endParaRPr lang="ru-RU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74" name="Прямая соединительная линия 73"/>
          <p:cNvCxnSpPr/>
          <p:nvPr/>
        </p:nvCxnSpPr>
        <p:spPr>
          <a:xfrm>
            <a:off x="4536965" y="1573512"/>
            <a:ext cx="11453" cy="229098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flipH="1">
            <a:off x="1370473" y="2363566"/>
            <a:ext cx="1" cy="77837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7" name="Прямоугольник 46"/>
          <p:cNvSpPr/>
          <p:nvPr/>
        </p:nvSpPr>
        <p:spPr>
          <a:xfrm>
            <a:off x="920367" y="2478504"/>
            <a:ext cx="965796" cy="253916"/>
          </a:xfrm>
          <a:prstGeom prst="rect">
            <a:avLst/>
          </a:prstGeom>
          <a:solidFill>
            <a:srgbClr val="EDEEEF"/>
          </a:solidFill>
          <a:ln>
            <a:solidFill>
              <a:srgbClr val="F79646"/>
            </a:solidFill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1200" dirty="0">
                <a:solidFill>
                  <a:prstClr val="black"/>
                </a:solidFill>
                <a:latin typeface="Arial Narrow" panose="020B0606020202030204" pitchFamily="34" charset="0"/>
              </a:rPr>
              <a:t>ДОКУМЕНТЫ</a:t>
            </a:r>
            <a:endParaRPr lang="ru-RU" sz="1200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49" name="Прямая со стрелкой 48"/>
          <p:cNvCxnSpPr>
            <a:stCxn id="51" idx="2"/>
            <a:endCxn id="52" idx="0"/>
          </p:cNvCxnSpPr>
          <p:nvPr/>
        </p:nvCxnSpPr>
        <p:spPr>
          <a:xfrm flipH="1">
            <a:off x="3779616" y="2363566"/>
            <a:ext cx="6293" cy="242949"/>
          </a:xfrm>
          <a:prstGeom prst="straightConnector1">
            <a:avLst/>
          </a:prstGeom>
          <a:ln>
            <a:solidFill>
              <a:schemeClr val="accent1"/>
            </a:solidFill>
            <a:prstDash val="solid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7" name="Прямоугольник 56"/>
          <p:cNvSpPr/>
          <p:nvPr/>
        </p:nvSpPr>
        <p:spPr>
          <a:xfrm>
            <a:off x="1440576" y="2797072"/>
            <a:ext cx="965796" cy="253916"/>
          </a:xfrm>
          <a:prstGeom prst="rect">
            <a:avLst/>
          </a:prstGeom>
          <a:solidFill>
            <a:srgbClr val="EDEEEF"/>
          </a:solidFill>
          <a:ln>
            <a:solidFill>
              <a:srgbClr val="9BBB59"/>
            </a:solidFill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1200" dirty="0">
                <a:solidFill>
                  <a:sysClr val="windowText" lastClr="000000"/>
                </a:solidFill>
                <a:latin typeface="Arial Narrow" panose="020B0606020202030204" pitchFamily="34" charset="0"/>
              </a:rPr>
              <a:t>ОТМЕТКИ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2203011" y="2190562"/>
            <a:ext cx="1058223" cy="253916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ru-RU" sz="1200" dirty="0">
                <a:solidFill>
                  <a:sysClr val="windowText" lastClr="000000"/>
                </a:solidFill>
                <a:latin typeface="Arial Narrow" panose="020B0606020202030204" pitchFamily="34" charset="0"/>
              </a:rPr>
              <a:t>С ОТМЕТКАМИ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2026506" y="1720366"/>
            <a:ext cx="1337607" cy="25391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1200" dirty="0">
                <a:solidFill>
                  <a:prstClr val="black"/>
                </a:solidFill>
                <a:latin typeface="Arial Narrow" panose="020B0606020202030204" pitchFamily="34" charset="0"/>
              </a:rPr>
              <a:t>100%</a:t>
            </a:r>
          </a:p>
        </p:txBody>
      </p:sp>
      <p:cxnSp>
        <p:nvCxnSpPr>
          <p:cNvPr id="78" name="Прямая со стрелкой 77"/>
          <p:cNvCxnSpPr>
            <a:stCxn id="82" idx="3"/>
            <a:endCxn id="83" idx="1"/>
          </p:cNvCxnSpPr>
          <p:nvPr/>
        </p:nvCxnSpPr>
        <p:spPr>
          <a:xfrm flipV="1">
            <a:off x="6007399" y="2161988"/>
            <a:ext cx="1012873" cy="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9" name="Скругленный прямоугольник 78"/>
          <p:cNvSpPr/>
          <p:nvPr/>
        </p:nvSpPr>
        <p:spPr>
          <a:xfrm>
            <a:off x="4895890" y="3343093"/>
            <a:ext cx="1060031" cy="402300"/>
          </a:xfrm>
          <a:prstGeom prst="roundRect">
            <a:avLst/>
          </a:prstGeom>
          <a:solidFill>
            <a:schemeClr val="accent3"/>
          </a:solidFill>
          <a:ln>
            <a:solidFill>
              <a:srgbClr val="9BBB59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</a:rPr>
              <a:t>ФТС РОССИИ</a:t>
            </a:r>
          </a:p>
        </p:txBody>
      </p:sp>
      <p:sp>
        <p:nvSpPr>
          <p:cNvPr id="80" name="Прямоугольник 79"/>
          <p:cNvSpPr/>
          <p:nvPr/>
        </p:nvSpPr>
        <p:spPr>
          <a:xfrm>
            <a:off x="5845032" y="1920276"/>
            <a:ext cx="1337607" cy="25391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1200" dirty="0">
                <a:solidFill>
                  <a:prstClr val="black"/>
                </a:solidFill>
                <a:latin typeface="Arial Narrow" panose="020B0606020202030204" pitchFamily="34" charset="0"/>
              </a:rPr>
              <a:t>РЕЕСТР</a:t>
            </a:r>
          </a:p>
        </p:txBody>
      </p:sp>
      <p:cxnSp>
        <p:nvCxnSpPr>
          <p:cNvPr id="81" name="Соединительная линия уступом 41"/>
          <p:cNvCxnSpPr/>
          <p:nvPr/>
        </p:nvCxnSpPr>
        <p:spPr>
          <a:xfrm flipV="1">
            <a:off x="5765917" y="2371375"/>
            <a:ext cx="0" cy="950721"/>
          </a:xfrm>
          <a:prstGeom prst="straightConnector1">
            <a:avLst/>
          </a:prstGeom>
          <a:ln>
            <a:solidFill>
              <a:srgbClr val="9BBB59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2" name="Скругленный прямоугольник 81"/>
          <p:cNvSpPr/>
          <p:nvPr/>
        </p:nvSpPr>
        <p:spPr>
          <a:xfrm>
            <a:off x="4844413" y="1960410"/>
            <a:ext cx="1162987" cy="403156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</a:rPr>
              <a:t>ЭКСПОРТЕР</a:t>
            </a:r>
          </a:p>
        </p:txBody>
      </p:sp>
      <p:sp>
        <p:nvSpPr>
          <p:cNvPr id="83" name="Скругленный прямоугольник 82"/>
          <p:cNvSpPr/>
          <p:nvPr/>
        </p:nvSpPr>
        <p:spPr>
          <a:xfrm>
            <a:off x="7020272" y="1960408"/>
            <a:ext cx="1092132" cy="403158"/>
          </a:xfrm>
          <a:prstGeom prst="roundRect">
            <a:avLst/>
          </a:prstGeom>
          <a:solidFill>
            <a:srgbClr val="C5D5E9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</a:rPr>
              <a:t>ФНС РОССИИ</a:t>
            </a:r>
          </a:p>
        </p:txBody>
      </p:sp>
      <p:cxnSp>
        <p:nvCxnSpPr>
          <p:cNvPr id="84" name="Прямая со стрелкой 83"/>
          <p:cNvCxnSpPr/>
          <p:nvPr/>
        </p:nvCxnSpPr>
        <p:spPr>
          <a:xfrm>
            <a:off x="5150904" y="2363566"/>
            <a:ext cx="32790" cy="9585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5" name="Прямоугольник 84"/>
          <p:cNvSpPr/>
          <p:nvPr/>
        </p:nvSpPr>
        <p:spPr>
          <a:xfrm>
            <a:off x="4700796" y="2478504"/>
            <a:ext cx="965796" cy="253916"/>
          </a:xfrm>
          <a:prstGeom prst="rect">
            <a:avLst/>
          </a:prstGeom>
          <a:solidFill>
            <a:srgbClr val="EDEEEF"/>
          </a:solidFill>
          <a:ln>
            <a:solidFill>
              <a:srgbClr val="F79646"/>
            </a:solidFill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1200" dirty="0">
                <a:solidFill>
                  <a:prstClr val="black"/>
                </a:solidFill>
                <a:latin typeface="Arial Narrow" panose="020B0606020202030204" pitchFamily="34" charset="0"/>
              </a:rPr>
              <a:t>ДОКУМЕНТЫ</a:t>
            </a:r>
            <a:endParaRPr lang="ru-RU" sz="1200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86" name="Прямая со стрелкой 85"/>
          <p:cNvCxnSpPr>
            <a:stCxn id="83" idx="2"/>
            <a:endCxn id="87" idx="0"/>
          </p:cNvCxnSpPr>
          <p:nvPr/>
        </p:nvCxnSpPr>
        <p:spPr>
          <a:xfrm flipH="1">
            <a:off x="7560045" y="2363566"/>
            <a:ext cx="6293" cy="242949"/>
          </a:xfrm>
          <a:prstGeom prst="straightConnector1">
            <a:avLst/>
          </a:prstGeom>
          <a:ln>
            <a:solidFill>
              <a:schemeClr val="accent1"/>
            </a:solidFill>
            <a:prstDash val="solid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7" name="Прямоугольник 86"/>
          <p:cNvSpPr/>
          <p:nvPr/>
        </p:nvSpPr>
        <p:spPr>
          <a:xfrm>
            <a:off x="7074500" y="2606515"/>
            <a:ext cx="971090" cy="715581"/>
          </a:xfrm>
          <a:prstGeom prst="rect">
            <a:avLst/>
          </a:prstGeom>
          <a:pattFill prst="pct60">
            <a:fgClr>
              <a:srgbClr val="EDEEEF"/>
            </a:fgClr>
            <a:bgClr>
              <a:schemeClr val="accent1">
                <a:lumMod val="60000"/>
                <a:lumOff val="40000"/>
              </a:schemeClr>
            </a:bgClr>
          </a:pattFill>
          <a:ln>
            <a:solidFill>
              <a:srgbClr val="4F81BD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1400" dirty="0">
                <a:solidFill>
                  <a:sysClr val="windowText" lastClr="000000"/>
                </a:solidFill>
                <a:latin typeface="Arial Narrow" panose="020B0606020202030204" pitchFamily="34" charset="0"/>
              </a:rPr>
              <a:t>100% АВТО-КОНТРОЛЬ</a:t>
            </a:r>
          </a:p>
        </p:txBody>
      </p:sp>
      <p:sp>
        <p:nvSpPr>
          <p:cNvPr id="88" name="Прямоугольник 87"/>
          <p:cNvSpPr/>
          <p:nvPr/>
        </p:nvSpPr>
        <p:spPr>
          <a:xfrm>
            <a:off x="5221005" y="2797072"/>
            <a:ext cx="965796" cy="253916"/>
          </a:xfrm>
          <a:prstGeom prst="rect">
            <a:avLst/>
          </a:prstGeom>
          <a:solidFill>
            <a:srgbClr val="EDEEEF"/>
          </a:solidFill>
          <a:ln>
            <a:solidFill>
              <a:srgbClr val="9BBB59"/>
            </a:solidFill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1200" dirty="0">
                <a:solidFill>
                  <a:sysClr val="windowText" lastClr="000000"/>
                </a:solidFill>
                <a:latin typeface="Arial Narrow" panose="020B0606020202030204" pitchFamily="34" charset="0"/>
              </a:rPr>
              <a:t>ОТМЕТКИ</a:t>
            </a:r>
          </a:p>
        </p:txBody>
      </p:sp>
      <p:sp>
        <p:nvSpPr>
          <p:cNvPr id="92" name="Прямоугольник 91"/>
          <p:cNvSpPr/>
          <p:nvPr/>
        </p:nvSpPr>
        <p:spPr>
          <a:xfrm>
            <a:off x="5845032" y="2161376"/>
            <a:ext cx="1337607" cy="25391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1200" dirty="0">
                <a:solidFill>
                  <a:prstClr val="black"/>
                </a:solidFill>
                <a:latin typeface="Arial Narrow" panose="020B0606020202030204" pitchFamily="34" charset="0"/>
              </a:rPr>
              <a:t>ДОКУМЕНТОВ</a:t>
            </a:r>
          </a:p>
        </p:txBody>
      </p:sp>
      <p:cxnSp>
        <p:nvCxnSpPr>
          <p:cNvPr id="93" name="Соединительная линия уступом 41"/>
          <p:cNvCxnSpPr>
            <a:stCxn id="79" idx="3"/>
            <a:endCxn id="87" idx="2"/>
          </p:cNvCxnSpPr>
          <p:nvPr/>
        </p:nvCxnSpPr>
        <p:spPr>
          <a:xfrm flipV="1">
            <a:off x="5955921" y="3322096"/>
            <a:ext cx="1604124" cy="222147"/>
          </a:xfrm>
          <a:prstGeom prst="bentConnector2">
            <a:avLst/>
          </a:prstGeom>
          <a:ln>
            <a:solidFill>
              <a:srgbClr val="9BBB59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6" name="Стрелка вправо 115"/>
          <p:cNvSpPr/>
          <p:nvPr/>
        </p:nvSpPr>
        <p:spPr>
          <a:xfrm>
            <a:off x="4320941" y="1578980"/>
            <a:ext cx="541751" cy="268344"/>
          </a:xfrm>
          <a:prstGeom prst="rightArrow">
            <a:avLst>
              <a:gd name="adj1" fmla="val 50000"/>
              <a:gd name="adj2" fmla="val 72628"/>
            </a:avLst>
          </a:prstGeom>
          <a:solidFill>
            <a:schemeClr val="accent6">
              <a:alpha val="49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3" name="Номер слайда 4"/>
          <p:cNvSpPr txBox="1">
            <a:spLocks/>
          </p:cNvSpPr>
          <p:nvPr/>
        </p:nvSpPr>
        <p:spPr bwMode="auto">
          <a:xfrm>
            <a:off x="8324082" y="4531069"/>
            <a:ext cx="619711" cy="473876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110" tIns="45555" rIns="91110" bIns="45555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ctr" rtl="0" eaLnBrk="1" fontAlgn="base" hangingPunct="1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FFFFFF"/>
                </a:solidFill>
                <a:latin typeface="Calibri" pitchFamily="34" charset="0"/>
                <a:ea typeface="+mn-ea"/>
                <a:cs typeface="+mn-cs"/>
              </a:defRPr>
            </a:lvl1pPr>
            <a:lvl2pPr marL="455613" indent="1588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defRPr>
            </a:lvl2pPr>
            <a:lvl3pPr marL="912813" indent="1588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defRPr>
            </a:lvl3pPr>
            <a:lvl4pPr marL="1370013" indent="1588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defRPr>
            </a:lvl4pPr>
            <a:lvl5pPr marL="1827213" indent="1588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5DDBC6A8-030A-4E74-A93A-0C27C7F1295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5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00473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2030" y="245775"/>
            <a:ext cx="7343775" cy="832247"/>
          </a:xfrm>
        </p:spPr>
        <p:txBody>
          <a:bodyPr>
            <a:normAutofit/>
          </a:bodyPr>
          <a:lstStyle/>
          <a:p>
            <a:r>
              <a:rPr lang="ru-RU" sz="2100" cap="all" dirty="0" err="1">
                <a:solidFill>
                  <a:srgbClr val="002060"/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Аск</a:t>
            </a:r>
            <a:r>
              <a:rPr lang="ru-RU" sz="2100" cap="all" dirty="0">
                <a:solidFill>
                  <a:srgbClr val="002060"/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 </a:t>
            </a:r>
            <a:r>
              <a:rPr lang="ru-RU" sz="2100" cap="all" dirty="0" err="1">
                <a:solidFill>
                  <a:srgbClr val="002060"/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ндс</a:t>
            </a:r>
            <a:r>
              <a:rPr lang="ru-RU" sz="2100" cap="all" dirty="0">
                <a:solidFill>
                  <a:srgbClr val="002060"/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 2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030" y="845309"/>
            <a:ext cx="7392954" cy="4118574"/>
          </a:xfrm>
          <a:prstGeom prst="rect">
            <a:avLst/>
          </a:prstGeom>
        </p:spPr>
      </p:pic>
      <p:sp>
        <p:nvSpPr>
          <p:cNvPr id="5" name="Номер слайда 4"/>
          <p:cNvSpPr txBox="1">
            <a:spLocks/>
          </p:cNvSpPr>
          <p:nvPr/>
        </p:nvSpPr>
        <p:spPr bwMode="auto">
          <a:xfrm>
            <a:off x="8324082" y="4531069"/>
            <a:ext cx="619711" cy="473876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110" tIns="45555" rIns="91110" bIns="45555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ctr" rtl="0" eaLnBrk="1" fontAlgn="base" hangingPunct="1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FFFFFF"/>
                </a:solidFill>
                <a:latin typeface="Calibri" pitchFamily="34" charset="0"/>
                <a:ea typeface="+mn-ea"/>
                <a:cs typeface="+mn-cs"/>
              </a:defRPr>
            </a:lvl1pPr>
            <a:lvl2pPr marL="455613" indent="1588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defRPr>
            </a:lvl2pPr>
            <a:lvl3pPr marL="912813" indent="1588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defRPr>
            </a:lvl3pPr>
            <a:lvl4pPr marL="1370013" indent="1588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defRPr>
            </a:lvl4pPr>
            <a:lvl5pPr marL="1827213" indent="1588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5DDBC6A8-030A-4E74-A93A-0C27C7F1295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6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52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2030" y="245775"/>
            <a:ext cx="7343775" cy="832247"/>
          </a:xfrm>
        </p:spPr>
        <p:txBody>
          <a:bodyPr>
            <a:normAutofit/>
          </a:bodyPr>
          <a:lstStyle/>
          <a:p>
            <a:r>
              <a:rPr lang="ru-RU" sz="2100" cap="all" dirty="0" smtClean="0">
                <a:solidFill>
                  <a:srgbClr val="002060"/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Камеральная налоговая проверка по </a:t>
            </a:r>
            <a:r>
              <a:rPr lang="ru-RU" sz="2100" cap="all" dirty="0" err="1" smtClean="0">
                <a:solidFill>
                  <a:srgbClr val="002060"/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ндс</a:t>
            </a:r>
            <a:endParaRPr lang="ru-RU" sz="2100" cap="all" dirty="0">
              <a:solidFill>
                <a:srgbClr val="002060"/>
              </a:solidFill>
              <a:latin typeface="Arial Narrow" panose="020B0606020202030204" pitchFamily="34" charset="0"/>
              <a:cs typeface="Aharoni" panose="02010803020104030203" pitchFamily="2" charset="-79"/>
            </a:endParaRPr>
          </a:p>
        </p:txBody>
      </p:sp>
      <p:sp>
        <p:nvSpPr>
          <p:cNvPr id="5" name="Номер слайда 4"/>
          <p:cNvSpPr txBox="1">
            <a:spLocks/>
          </p:cNvSpPr>
          <p:nvPr/>
        </p:nvSpPr>
        <p:spPr bwMode="auto">
          <a:xfrm>
            <a:off x="8324082" y="4531069"/>
            <a:ext cx="619711" cy="473876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110" tIns="45555" rIns="91110" bIns="45555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ctr" rtl="0" eaLnBrk="1" fontAlgn="base" hangingPunct="1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FFFFFF"/>
                </a:solidFill>
                <a:latin typeface="Calibri" pitchFamily="34" charset="0"/>
                <a:ea typeface="+mn-ea"/>
                <a:cs typeface="+mn-cs"/>
              </a:defRPr>
            </a:lvl1pPr>
            <a:lvl2pPr marL="455613" indent="1588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defRPr>
            </a:lvl2pPr>
            <a:lvl3pPr marL="912813" indent="1588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defRPr>
            </a:lvl3pPr>
            <a:lvl4pPr marL="1370013" indent="1588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defRPr>
            </a:lvl4pPr>
            <a:lvl5pPr marL="1827213" indent="1588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5DDBC6A8-030A-4E74-A93A-0C27C7F1295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7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827584" y="987574"/>
            <a:ext cx="6099334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dirty="0" smtClean="0">
                <a:solidFill>
                  <a:srgbClr val="10253F"/>
                </a:solidFill>
                <a:latin typeface="Calibri" pitchFamily="34" charset="0"/>
              </a:rPr>
              <a:t>Срок камеральной налоговой проверки – 2 месяца</a:t>
            </a:r>
            <a:endParaRPr lang="ru-RU" sz="2000" strike="sngStrike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1511660" y="1419622"/>
            <a:ext cx="504056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403648" y="2067694"/>
            <a:ext cx="70567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10253F"/>
                </a:solidFill>
              </a:rPr>
              <a:t>Признаки, указывающих на возможное нарушение законодательства о налогах и сборах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2015716" y="2859782"/>
            <a:ext cx="504056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763688" y="3507854"/>
            <a:ext cx="64087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10253F"/>
                </a:solidFill>
              </a:rPr>
              <a:t>Решение руководителя (заместителя руководителя) налогового органа о продлении срока камеральной проверки до 3-х месяцев </a:t>
            </a:r>
            <a:endParaRPr lang="ru-RU" dirty="0">
              <a:solidFill>
                <a:srgbClr val="1025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78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Заголовок 1"/>
          <p:cNvSpPr>
            <a:spLocks noGrp="1"/>
          </p:cNvSpPr>
          <p:nvPr>
            <p:ph type="ctrTitle"/>
          </p:nvPr>
        </p:nvSpPr>
        <p:spPr>
          <a:xfrm>
            <a:off x="685800" y="2795592"/>
            <a:ext cx="7772400" cy="1101725"/>
          </a:xfrm>
        </p:spPr>
        <p:txBody>
          <a:bodyPr>
            <a:normAutofit fontScale="90000"/>
          </a:bodyPr>
          <a:lstStyle/>
          <a:p>
            <a:pPr algn="ctr" defTabSz="805404" eaLnBrk="1" hangingPunct="1">
              <a:defRPr/>
            </a:pPr>
            <a:r>
              <a:rPr lang="ru-RU" altLang="ru-RU" sz="2300" dirty="0" smtClean="0">
                <a:latin typeface="Times New Roman" pitchFamily="18" charset="0"/>
                <a:cs typeface="Times New Roman" pitchFamily="18" charset="0"/>
              </a:rPr>
              <a:t>Благодарю </a:t>
            </a:r>
            <a:r>
              <a:rPr lang="ru-RU" altLang="ru-RU" sz="2300" dirty="0">
                <a:latin typeface="Times New Roman" pitchFamily="18" charset="0"/>
                <a:cs typeface="Times New Roman" pitchFamily="18" charset="0"/>
              </a:rPr>
              <a:t>за внимание !</a:t>
            </a:r>
            <a:br>
              <a:rPr lang="ru-RU" altLang="ru-RU" sz="2300" dirty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600" dirty="0">
                <a:cs typeface="Arial" pitchFamily="34" charset="0"/>
              </a:rPr>
              <a:t/>
            </a:r>
            <a:br>
              <a:rPr lang="ru-RU" altLang="ru-RU" sz="2600" dirty="0">
                <a:cs typeface="Arial" pitchFamily="34" charset="0"/>
              </a:rPr>
            </a:br>
            <a:endParaRPr lang="ru-RU" altLang="ru-RU" sz="2300" dirty="0"/>
          </a:p>
        </p:txBody>
      </p:sp>
      <p:sp>
        <p:nvSpPr>
          <p:cNvPr id="48131" name="TextBox 4"/>
          <p:cNvSpPr txBox="1">
            <a:spLocks noChangeArrowheads="1"/>
          </p:cNvSpPr>
          <p:nvPr/>
        </p:nvSpPr>
        <p:spPr bwMode="auto">
          <a:xfrm>
            <a:off x="2847976" y="1738313"/>
            <a:ext cx="35718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8045" tIns="39025" rIns="78045" bIns="39025" anchor="ctr"/>
          <a:lstStyle>
            <a:lvl1pPr defTabSz="787400">
              <a:defRPr sz="2000">
                <a:solidFill>
                  <a:srgbClr val="000000"/>
                </a:solidFill>
                <a:latin typeface="Calibri" pitchFamily="34" charset="0"/>
              </a:defRPr>
            </a:lvl1pPr>
            <a:lvl2pPr marL="742950" indent="-285750" defTabSz="787400">
              <a:defRPr sz="2000">
                <a:solidFill>
                  <a:srgbClr val="000000"/>
                </a:solidFill>
                <a:latin typeface="Calibri" pitchFamily="34" charset="0"/>
              </a:defRPr>
            </a:lvl2pPr>
            <a:lvl3pPr marL="1143000" indent="-228600" defTabSz="787400">
              <a:defRPr sz="2000">
                <a:solidFill>
                  <a:srgbClr val="000000"/>
                </a:solidFill>
                <a:latin typeface="Calibri" pitchFamily="34" charset="0"/>
              </a:defRPr>
            </a:lvl3pPr>
            <a:lvl4pPr marL="1600200" indent="-228600" defTabSz="787400">
              <a:defRPr sz="2000">
                <a:solidFill>
                  <a:srgbClr val="000000"/>
                </a:solidFill>
                <a:latin typeface="Calibri" pitchFamily="34" charset="0"/>
              </a:defRPr>
            </a:lvl4pPr>
            <a:lvl5pPr marL="2057400" indent="-228600" defTabSz="787400">
              <a:defRPr sz="2000">
                <a:solidFill>
                  <a:srgbClr val="000000"/>
                </a:solidFill>
                <a:latin typeface="Calibri" pitchFamily="34" charset="0"/>
              </a:defRPr>
            </a:lvl5pPr>
            <a:lvl6pPr marL="2514600" indent="-228600" defTabSz="787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Calibri" pitchFamily="34" charset="0"/>
              </a:defRPr>
            </a:lvl6pPr>
            <a:lvl7pPr marL="2971800" indent="-228600" defTabSz="787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Calibri" pitchFamily="34" charset="0"/>
              </a:defRPr>
            </a:lvl7pPr>
            <a:lvl8pPr marL="3429000" indent="-228600" defTabSz="787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Calibri" pitchFamily="34" charset="0"/>
              </a:defRPr>
            </a:lvl8pPr>
            <a:lvl9pPr marL="3886200" indent="-228600" defTabSz="787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Calibri" pitchFamily="34" charset="0"/>
              </a:defRPr>
            </a:lvl9pPr>
          </a:lstStyle>
          <a:p>
            <a:pPr algn="ctr" eaLnBrk="1" hangingPunct="1"/>
            <a:endParaRPr lang="ru-RU" altLang="ru-RU" sz="1800" b="1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resent_FNS2012_A4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Present_FNS2012_16-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изонт">
      <a:maj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1_Present_FNS2012_16-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изонт">
      <a:maj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13703</TotalTime>
  <Words>300</Words>
  <Application>Microsoft Office PowerPoint</Application>
  <PresentationFormat>Экран (16:9)</PresentationFormat>
  <Paragraphs>58</Paragraphs>
  <Slides>8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1_Present_FNS2012_A4</vt:lpstr>
      <vt:lpstr>Present_FNS2012_16-9</vt:lpstr>
      <vt:lpstr>1_Present_FNS2012_16-9</vt:lpstr>
      <vt:lpstr>     </vt:lpstr>
      <vt:lpstr>Презентация PowerPoint</vt:lpstr>
      <vt:lpstr>ГРУППЫ НАЛОГОВОГО РИСКА</vt:lpstr>
      <vt:lpstr>Презентация PowerPoint</vt:lpstr>
      <vt:lpstr>Упрощение подтверждения экспорта. Замена документов Реестрами сведений</vt:lpstr>
      <vt:lpstr>Аск ндс 2</vt:lpstr>
      <vt:lpstr>Камеральная налоговая проверка по ндс</vt:lpstr>
      <vt:lpstr>Благодарю за внимание !  </vt:lpstr>
    </vt:vector>
  </TitlesOfParts>
  <Company>Art domain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Alexander</dc:creator>
  <cp:lastModifiedBy>(6400-00-889) Сметанников Сергей Станеславович</cp:lastModifiedBy>
  <cp:revision>1101</cp:revision>
  <cp:lastPrinted>2017-11-28T08:00:55Z</cp:lastPrinted>
  <dcterms:created xsi:type="dcterms:W3CDTF">2009-03-15T07:03:40Z</dcterms:created>
  <dcterms:modified xsi:type="dcterms:W3CDTF">2020-09-07T06:02:57Z</dcterms:modified>
</cp:coreProperties>
</file>