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37" r:id="rId2"/>
    <p:sldMasterId id="2147483853" r:id="rId3"/>
  </p:sldMasterIdLst>
  <p:notesMasterIdLst>
    <p:notesMasterId r:id="rId12"/>
  </p:notesMasterIdLst>
  <p:handoutMasterIdLst>
    <p:handoutMasterId r:id="rId13"/>
  </p:handoutMasterIdLst>
  <p:sldIdLst>
    <p:sldId id="306" r:id="rId4"/>
    <p:sldId id="471" r:id="rId5"/>
    <p:sldId id="470" r:id="rId6"/>
    <p:sldId id="475" r:id="rId7"/>
    <p:sldId id="476" r:id="rId8"/>
    <p:sldId id="477" r:id="rId9"/>
    <p:sldId id="479" r:id="rId10"/>
    <p:sldId id="274" r:id="rId11"/>
  </p:sldIdLst>
  <p:sldSz cx="9144000" cy="5143500" type="screen16x9"/>
  <p:notesSz cx="6808788" cy="99409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Calibri" pitchFamily="34" charset="0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Calibri" pitchFamily="34" charset="0"/>
        <a:ea typeface="+mn-ea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Calibri" pitchFamily="34" charset="0"/>
        <a:ea typeface="+mn-ea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Calibri" pitchFamily="34" charset="0"/>
        <a:ea typeface="+mn-ea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29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807"/>
    <a:srgbClr val="E5FD03"/>
    <a:srgbClr val="33CC33"/>
    <a:srgbClr val="99FFCC"/>
    <a:srgbClr val="00FFCC"/>
    <a:srgbClr val="009E47"/>
    <a:srgbClr val="0000FF"/>
    <a:srgbClr val="0033CC"/>
    <a:srgbClr val="FA84FD"/>
    <a:srgbClr val="A42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93669" autoAdjust="0"/>
  </p:normalViewPr>
  <p:slideViewPr>
    <p:cSldViewPr>
      <p:cViewPr varScale="1">
        <p:scale>
          <a:sx n="148" d="100"/>
          <a:sy n="148" d="100"/>
        </p:scale>
        <p:origin x="-570" y="-96"/>
      </p:cViewPr>
      <p:guideLst>
        <p:guide orient="horz" pos="1620"/>
        <p:guide pos="2880"/>
        <p:guide pos="29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08F09-B392-4332-992F-50BCA216D6AA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EFC4D6-B19C-4CE7-A2B7-EAC9AE672252}">
      <dgm:prSet phldrT="[Текст]"/>
      <dgm:spPr/>
      <dgm:t>
        <a:bodyPr/>
        <a:lstStyle/>
        <a:p>
          <a:endParaRPr lang="ru-RU" dirty="0"/>
        </a:p>
      </dgm:t>
    </dgm:pt>
    <dgm:pt modelId="{96499463-4E98-46F8-859F-58DD023DA505}" type="parTrans" cxnId="{8C7E6A8B-C1C5-469F-8034-E547B34FD0B2}">
      <dgm:prSet/>
      <dgm:spPr/>
      <dgm:t>
        <a:bodyPr/>
        <a:lstStyle/>
        <a:p>
          <a:endParaRPr lang="ru-RU"/>
        </a:p>
      </dgm:t>
    </dgm:pt>
    <dgm:pt modelId="{68DE8A8E-A003-45C4-8C4D-4E0222CDE4E6}" type="sibTrans" cxnId="{8C7E6A8B-C1C5-469F-8034-E547B34FD0B2}">
      <dgm:prSet/>
      <dgm:spPr/>
      <dgm:t>
        <a:bodyPr/>
        <a:lstStyle/>
        <a:p>
          <a:endParaRPr lang="ru-RU"/>
        </a:p>
      </dgm:t>
    </dgm:pt>
    <dgm:pt modelId="{1CC7100F-5B8F-4398-B9FA-A05B674DBEFD}">
      <dgm:prSet phldrT="[Текст]" custT="1"/>
      <dgm:spPr/>
      <dgm:t>
        <a:bodyPr/>
        <a:lstStyle/>
        <a:p>
          <a:r>
            <a:rPr lang="ru-RU" sz="1400" b="1" dirty="0" smtClean="0">
              <a:effectLst/>
            </a:rPr>
            <a:t>Налогоплательщики, обладающие признаками организации, используемой для получения необоснованной налоговой выгоды, в том числе, третьими лицами. Не обладают достаточными ресурсами (активами) для ведения соответствующей деятельности, не исполняют свои налоговые обязательства (исполняют в минимальном размере)</a:t>
          </a:r>
          <a:endParaRPr lang="ru-RU" sz="1400" dirty="0"/>
        </a:p>
      </dgm:t>
    </dgm:pt>
    <dgm:pt modelId="{C96B6727-44C0-44EC-BB0D-2B2CB1BB5D68}" type="parTrans" cxnId="{5704F074-E004-481C-BEEC-2C3DBC7FBE85}">
      <dgm:prSet/>
      <dgm:spPr/>
      <dgm:t>
        <a:bodyPr/>
        <a:lstStyle/>
        <a:p>
          <a:endParaRPr lang="ru-RU"/>
        </a:p>
      </dgm:t>
    </dgm:pt>
    <dgm:pt modelId="{EBC07B86-4B9E-41F9-A76A-8CC267A6C77A}" type="sibTrans" cxnId="{5704F074-E004-481C-BEEC-2C3DBC7FBE85}">
      <dgm:prSet/>
      <dgm:spPr/>
      <dgm:t>
        <a:bodyPr/>
        <a:lstStyle/>
        <a:p>
          <a:endParaRPr lang="ru-RU"/>
        </a:p>
      </dgm:t>
    </dgm:pt>
    <dgm:pt modelId="{B5CD082F-C739-489B-B344-B28C0FCF183F}">
      <dgm:prSet phldrT="[Текст]" custT="1"/>
      <dgm:spPr/>
      <dgm:t>
        <a:bodyPr/>
        <a:lstStyle/>
        <a:p>
          <a:r>
            <a:rPr lang="ru-RU" sz="1400" b="1" dirty="0" smtClean="0">
              <a:effectLst/>
            </a:rPr>
            <a:t>Налогоплательщики, не отнесенные к группам с высоким или низким налоговым риском</a:t>
          </a:r>
          <a:endParaRPr lang="ru-RU" sz="1400" dirty="0"/>
        </a:p>
      </dgm:t>
    </dgm:pt>
    <dgm:pt modelId="{6B216000-3947-4F45-9E43-48D958251D70}" type="parTrans" cxnId="{44355575-CBFB-4A69-9124-7E8EA8AAB25F}">
      <dgm:prSet/>
      <dgm:spPr/>
      <dgm:t>
        <a:bodyPr/>
        <a:lstStyle/>
        <a:p>
          <a:endParaRPr lang="ru-RU"/>
        </a:p>
      </dgm:t>
    </dgm:pt>
    <dgm:pt modelId="{6B24EC6C-9B18-464E-9D53-344FA44FC648}" type="sibTrans" cxnId="{44355575-CBFB-4A69-9124-7E8EA8AAB25F}">
      <dgm:prSet/>
      <dgm:spPr/>
      <dgm:t>
        <a:bodyPr/>
        <a:lstStyle/>
        <a:p>
          <a:endParaRPr lang="ru-RU"/>
        </a:p>
      </dgm:t>
    </dgm:pt>
    <dgm:pt modelId="{FD7C004D-2947-4FC5-B4A0-B205B7ED1AA5}">
      <dgm:prSet phldrT="[Текст]"/>
      <dgm:spPr/>
      <dgm:t>
        <a:bodyPr/>
        <a:lstStyle/>
        <a:p>
          <a:endParaRPr lang="ru-RU" dirty="0"/>
        </a:p>
      </dgm:t>
    </dgm:pt>
    <dgm:pt modelId="{5448709E-81D9-4762-9994-5CDBE5156E26}" type="parTrans" cxnId="{DC32E925-2BD1-4541-B1DF-C9B2494446DC}">
      <dgm:prSet/>
      <dgm:spPr/>
      <dgm:t>
        <a:bodyPr/>
        <a:lstStyle/>
        <a:p>
          <a:endParaRPr lang="ru-RU"/>
        </a:p>
      </dgm:t>
    </dgm:pt>
    <dgm:pt modelId="{8C4C90AF-7D3D-492A-A9F0-2A63E948D268}" type="sibTrans" cxnId="{DC32E925-2BD1-4541-B1DF-C9B2494446DC}">
      <dgm:prSet/>
      <dgm:spPr/>
      <dgm:t>
        <a:bodyPr/>
        <a:lstStyle/>
        <a:p>
          <a:endParaRPr lang="ru-RU"/>
        </a:p>
      </dgm:t>
    </dgm:pt>
    <dgm:pt modelId="{C1F1379B-9A87-4157-AAF1-F90446787980}">
      <dgm:prSet phldrT="[Текст]" custT="1"/>
      <dgm:spPr/>
      <dgm:t>
        <a:bodyPr/>
        <a:lstStyle/>
        <a:p>
          <a:r>
            <a:rPr lang="ru-RU" sz="1400" b="1" dirty="0" smtClean="0">
              <a:effectLst/>
            </a:rPr>
            <a:t>Налогоплательщики, ведущие реальную финансово-хозяйственную деятельность, своевременно и в полном объеме исполняющие свои налоговые обязательства перед бюджетом. Обладают соответствующими ресурсами (активами), а их деятельность может быть проверена плановым выездным налоговым контролем</a:t>
          </a:r>
          <a:endParaRPr lang="ru-RU" sz="1400" dirty="0"/>
        </a:p>
      </dgm:t>
    </dgm:pt>
    <dgm:pt modelId="{5CD37422-578E-458D-97E4-3A3A9A94DB8D}" type="parTrans" cxnId="{7AEA2120-C0C2-4DE2-BE63-746EDA0A93F8}">
      <dgm:prSet/>
      <dgm:spPr/>
      <dgm:t>
        <a:bodyPr/>
        <a:lstStyle/>
        <a:p>
          <a:endParaRPr lang="ru-RU"/>
        </a:p>
      </dgm:t>
    </dgm:pt>
    <dgm:pt modelId="{0EE337C9-8D62-4578-99D3-E0049A3188C1}" type="sibTrans" cxnId="{7AEA2120-C0C2-4DE2-BE63-746EDA0A93F8}">
      <dgm:prSet/>
      <dgm:spPr/>
      <dgm:t>
        <a:bodyPr/>
        <a:lstStyle/>
        <a:p>
          <a:endParaRPr lang="ru-RU"/>
        </a:p>
      </dgm:t>
    </dgm:pt>
    <dgm:pt modelId="{14671E1E-F8A8-4100-8EEE-01178CCE2FCE}">
      <dgm:prSet phldrT="[Текст]"/>
      <dgm:spPr/>
      <dgm:t>
        <a:bodyPr/>
        <a:lstStyle/>
        <a:p>
          <a:endParaRPr lang="ru-RU" dirty="0"/>
        </a:p>
      </dgm:t>
    </dgm:pt>
    <dgm:pt modelId="{63600C10-99CA-40FF-946F-392B57D8AF86}" type="sibTrans" cxnId="{C6FA6239-23D8-4AB0-A61D-0DAE90565105}">
      <dgm:prSet/>
      <dgm:spPr/>
      <dgm:t>
        <a:bodyPr/>
        <a:lstStyle/>
        <a:p>
          <a:endParaRPr lang="ru-RU"/>
        </a:p>
      </dgm:t>
    </dgm:pt>
    <dgm:pt modelId="{21A0D865-2640-4FD9-AA5C-DAE6C4505995}" type="parTrans" cxnId="{C6FA6239-23D8-4AB0-A61D-0DAE90565105}">
      <dgm:prSet/>
      <dgm:spPr/>
      <dgm:t>
        <a:bodyPr/>
        <a:lstStyle/>
        <a:p>
          <a:endParaRPr lang="ru-RU"/>
        </a:p>
      </dgm:t>
    </dgm:pt>
    <dgm:pt modelId="{C957D618-EF2D-4922-8E18-406E7A94FC78}" type="pres">
      <dgm:prSet presAssocID="{27C08F09-B392-4332-992F-50BCA216D6AA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27BF4B6F-E4B2-4338-BC91-B7E3E7865EEE}" type="pres">
      <dgm:prSet presAssocID="{7AEFC4D6-B19C-4CE7-A2B7-EAC9AE672252}" presName="parenttextcomposite" presStyleCnt="0"/>
      <dgm:spPr/>
    </dgm:pt>
    <dgm:pt modelId="{13745CB4-3C69-4B8E-9842-77820BEB323E}" type="pres">
      <dgm:prSet presAssocID="{7AEFC4D6-B19C-4CE7-A2B7-EAC9AE672252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622913-79B1-4457-BDAE-F280C8A258B2}" type="pres">
      <dgm:prSet presAssocID="{7AEFC4D6-B19C-4CE7-A2B7-EAC9AE672252}" presName="composite" presStyleCnt="0"/>
      <dgm:spPr/>
    </dgm:pt>
    <dgm:pt modelId="{C57420D6-C49F-4846-8532-36D25DBD0F97}" type="pres">
      <dgm:prSet presAssocID="{7AEFC4D6-B19C-4CE7-A2B7-EAC9AE672252}" presName="chevron1" presStyleLbl="alignNode1" presStyleIdx="0" presStyleCnt="21"/>
      <dgm:spPr/>
    </dgm:pt>
    <dgm:pt modelId="{4A1179EF-0F55-4790-8578-F51D3165E6B8}" type="pres">
      <dgm:prSet presAssocID="{7AEFC4D6-B19C-4CE7-A2B7-EAC9AE672252}" presName="chevron2" presStyleLbl="alignNode1" presStyleIdx="1" presStyleCnt="21"/>
      <dgm:spPr/>
    </dgm:pt>
    <dgm:pt modelId="{12C6DFC5-6423-4F49-AF0C-1C86C430DFB3}" type="pres">
      <dgm:prSet presAssocID="{7AEFC4D6-B19C-4CE7-A2B7-EAC9AE672252}" presName="chevron3" presStyleLbl="alignNode1" presStyleIdx="2" presStyleCnt="21"/>
      <dgm:spPr/>
    </dgm:pt>
    <dgm:pt modelId="{FC660870-51BD-476A-B15F-611C1BE84DFF}" type="pres">
      <dgm:prSet presAssocID="{7AEFC4D6-B19C-4CE7-A2B7-EAC9AE672252}" presName="chevron4" presStyleLbl="alignNode1" presStyleIdx="3" presStyleCnt="21"/>
      <dgm:spPr/>
    </dgm:pt>
    <dgm:pt modelId="{917702B0-D8EA-4709-858D-D19F902494FB}" type="pres">
      <dgm:prSet presAssocID="{7AEFC4D6-B19C-4CE7-A2B7-EAC9AE672252}" presName="chevron5" presStyleLbl="alignNode1" presStyleIdx="4" presStyleCnt="21"/>
      <dgm:spPr/>
    </dgm:pt>
    <dgm:pt modelId="{94FADE5C-62DF-4FC5-8BCC-A3A7DF2AE50E}" type="pres">
      <dgm:prSet presAssocID="{7AEFC4D6-B19C-4CE7-A2B7-EAC9AE672252}" presName="chevron6" presStyleLbl="alignNode1" presStyleIdx="5" presStyleCnt="21"/>
      <dgm:spPr/>
    </dgm:pt>
    <dgm:pt modelId="{E67DDCBE-0530-4A6F-896C-436B6DA2816D}" type="pres">
      <dgm:prSet presAssocID="{7AEFC4D6-B19C-4CE7-A2B7-EAC9AE672252}" presName="chevron7" presStyleLbl="alignNode1" presStyleIdx="6" presStyleCnt="21"/>
      <dgm:spPr/>
    </dgm:pt>
    <dgm:pt modelId="{4ABC4FB6-5440-4225-A0D2-1EB1352E6360}" type="pres">
      <dgm:prSet presAssocID="{7AEFC4D6-B19C-4CE7-A2B7-EAC9AE672252}" presName="childtext" presStyleLbl="solidFgAcc1" presStyleIdx="0" presStyleCnt="3" custScaleX="145151" custScaleY="10362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FC8D33-F49E-4ED5-9C4E-C22328AF0F7B}" type="pres">
      <dgm:prSet presAssocID="{68DE8A8E-A003-45C4-8C4D-4E0222CDE4E6}" presName="sibTrans" presStyleCnt="0"/>
      <dgm:spPr/>
    </dgm:pt>
    <dgm:pt modelId="{6A199EDA-275B-4B32-AA77-9A78FDEFC9B1}" type="pres">
      <dgm:prSet presAssocID="{14671E1E-F8A8-4100-8EEE-01178CCE2FCE}" presName="parenttextcomposite" presStyleCnt="0"/>
      <dgm:spPr/>
    </dgm:pt>
    <dgm:pt modelId="{89FB5B6A-022F-4358-A6EA-A47614700549}" type="pres">
      <dgm:prSet presAssocID="{14671E1E-F8A8-4100-8EEE-01178CCE2FCE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BC864-79A0-4793-8207-DF5ED45E3C6A}" type="pres">
      <dgm:prSet presAssocID="{14671E1E-F8A8-4100-8EEE-01178CCE2FCE}" presName="composite" presStyleCnt="0"/>
      <dgm:spPr/>
    </dgm:pt>
    <dgm:pt modelId="{FDC0DFE7-6351-430C-8193-0F6E62481205}" type="pres">
      <dgm:prSet presAssocID="{14671E1E-F8A8-4100-8EEE-01178CCE2FCE}" presName="chevron1" presStyleLbl="alignNode1" presStyleIdx="7" presStyleCnt="21"/>
      <dgm:spPr/>
    </dgm:pt>
    <dgm:pt modelId="{4336E1B0-0C30-4A17-8ADC-CEAD41229B72}" type="pres">
      <dgm:prSet presAssocID="{14671E1E-F8A8-4100-8EEE-01178CCE2FCE}" presName="chevron2" presStyleLbl="alignNode1" presStyleIdx="8" presStyleCnt="21"/>
      <dgm:spPr/>
    </dgm:pt>
    <dgm:pt modelId="{F2BDE9BE-DDC8-4EAE-B8E9-0413B763A624}" type="pres">
      <dgm:prSet presAssocID="{14671E1E-F8A8-4100-8EEE-01178CCE2FCE}" presName="chevron3" presStyleLbl="alignNode1" presStyleIdx="9" presStyleCnt="21"/>
      <dgm:spPr/>
    </dgm:pt>
    <dgm:pt modelId="{94C25FE0-8205-4FF1-B71C-06415F921401}" type="pres">
      <dgm:prSet presAssocID="{14671E1E-F8A8-4100-8EEE-01178CCE2FCE}" presName="chevron4" presStyleLbl="alignNode1" presStyleIdx="10" presStyleCnt="21"/>
      <dgm:spPr/>
    </dgm:pt>
    <dgm:pt modelId="{43193C63-4125-426A-957C-279FF47B917A}" type="pres">
      <dgm:prSet presAssocID="{14671E1E-F8A8-4100-8EEE-01178CCE2FCE}" presName="chevron5" presStyleLbl="alignNode1" presStyleIdx="11" presStyleCnt="21"/>
      <dgm:spPr/>
    </dgm:pt>
    <dgm:pt modelId="{86AC25AC-BD25-495E-81A2-B2267AFA93E6}" type="pres">
      <dgm:prSet presAssocID="{14671E1E-F8A8-4100-8EEE-01178CCE2FCE}" presName="chevron6" presStyleLbl="alignNode1" presStyleIdx="12" presStyleCnt="21"/>
      <dgm:spPr/>
    </dgm:pt>
    <dgm:pt modelId="{8CE1AF61-C632-4A4A-8105-0F9D05A89AEC}" type="pres">
      <dgm:prSet presAssocID="{14671E1E-F8A8-4100-8EEE-01178CCE2FCE}" presName="chevron7" presStyleLbl="alignNode1" presStyleIdx="13" presStyleCnt="21"/>
      <dgm:spPr/>
    </dgm:pt>
    <dgm:pt modelId="{37977E8B-1830-4FF7-B67F-9D7DB5941388}" type="pres">
      <dgm:prSet presAssocID="{14671E1E-F8A8-4100-8EEE-01178CCE2FCE}" presName="childtext" presStyleLbl="solidFgAcc1" presStyleIdx="1" presStyleCnt="3" custScaleX="145151" custScaleY="7177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548D5C-6B76-4B66-AF7A-7FE6C685DE81}" type="pres">
      <dgm:prSet presAssocID="{63600C10-99CA-40FF-946F-392B57D8AF86}" presName="sibTrans" presStyleCnt="0"/>
      <dgm:spPr/>
    </dgm:pt>
    <dgm:pt modelId="{202FC5C9-CA09-4ABC-9E28-22873295BEB5}" type="pres">
      <dgm:prSet presAssocID="{FD7C004D-2947-4FC5-B4A0-B205B7ED1AA5}" presName="parenttextcomposite" presStyleCnt="0"/>
      <dgm:spPr/>
    </dgm:pt>
    <dgm:pt modelId="{9E636438-3E17-4C9D-A34F-E50FBDF3E6F6}" type="pres">
      <dgm:prSet presAssocID="{FD7C004D-2947-4FC5-B4A0-B205B7ED1AA5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72760-FFC9-41BE-8A71-25FE37D13FF7}" type="pres">
      <dgm:prSet presAssocID="{FD7C004D-2947-4FC5-B4A0-B205B7ED1AA5}" presName="composite" presStyleCnt="0"/>
      <dgm:spPr/>
    </dgm:pt>
    <dgm:pt modelId="{419AA0EE-7B5F-40A8-9C3D-C4C9D4C29B29}" type="pres">
      <dgm:prSet presAssocID="{FD7C004D-2947-4FC5-B4A0-B205B7ED1AA5}" presName="chevron1" presStyleLbl="alignNode1" presStyleIdx="14" presStyleCnt="21"/>
      <dgm:spPr/>
    </dgm:pt>
    <dgm:pt modelId="{AB67F986-9112-48ED-9F6E-E92E2AF4401A}" type="pres">
      <dgm:prSet presAssocID="{FD7C004D-2947-4FC5-B4A0-B205B7ED1AA5}" presName="chevron2" presStyleLbl="alignNode1" presStyleIdx="15" presStyleCnt="21"/>
      <dgm:spPr/>
    </dgm:pt>
    <dgm:pt modelId="{01CA63DC-A01C-4B8B-B73B-FA15EDE9B657}" type="pres">
      <dgm:prSet presAssocID="{FD7C004D-2947-4FC5-B4A0-B205B7ED1AA5}" presName="chevron3" presStyleLbl="alignNode1" presStyleIdx="16" presStyleCnt="21"/>
      <dgm:spPr/>
    </dgm:pt>
    <dgm:pt modelId="{728599CE-F189-4EDE-A4D3-2EFD300303B9}" type="pres">
      <dgm:prSet presAssocID="{FD7C004D-2947-4FC5-B4A0-B205B7ED1AA5}" presName="chevron4" presStyleLbl="alignNode1" presStyleIdx="17" presStyleCnt="21"/>
      <dgm:spPr/>
    </dgm:pt>
    <dgm:pt modelId="{D1E37A03-1F3F-4DAA-B558-490414A4858A}" type="pres">
      <dgm:prSet presAssocID="{FD7C004D-2947-4FC5-B4A0-B205B7ED1AA5}" presName="chevron5" presStyleLbl="alignNode1" presStyleIdx="18" presStyleCnt="21"/>
      <dgm:spPr/>
    </dgm:pt>
    <dgm:pt modelId="{1930BF27-7178-4025-B99E-5EECAD71CE3B}" type="pres">
      <dgm:prSet presAssocID="{FD7C004D-2947-4FC5-B4A0-B205B7ED1AA5}" presName="chevron6" presStyleLbl="alignNode1" presStyleIdx="19" presStyleCnt="21"/>
      <dgm:spPr/>
    </dgm:pt>
    <dgm:pt modelId="{6500F3D4-5B2F-405C-BC1A-B5C3F8B3391A}" type="pres">
      <dgm:prSet presAssocID="{FD7C004D-2947-4FC5-B4A0-B205B7ED1AA5}" presName="chevron7" presStyleLbl="alignNode1" presStyleIdx="20" presStyleCnt="21"/>
      <dgm:spPr/>
    </dgm:pt>
    <dgm:pt modelId="{CAEDD77E-9A79-4BBD-B797-E4256C1F33B2}" type="pres">
      <dgm:prSet presAssocID="{FD7C004D-2947-4FC5-B4A0-B205B7ED1AA5}" presName="childtext" presStyleLbl="solidFgAcc1" presStyleIdx="2" presStyleCnt="3" custScaleX="145151" custScaleY="99479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8C0FED-8814-4FDB-AF99-9A2196C0676C}" type="presOf" srcId="{7AEFC4D6-B19C-4CE7-A2B7-EAC9AE672252}" destId="{13745CB4-3C69-4B8E-9842-77820BEB323E}" srcOrd="0" destOrd="0" presId="urn:microsoft.com/office/officeart/2008/layout/VerticalAccentList"/>
    <dgm:cxn modelId="{9297410A-19AB-491E-B3A5-8EB1213AC58C}" type="presOf" srcId="{FD7C004D-2947-4FC5-B4A0-B205B7ED1AA5}" destId="{9E636438-3E17-4C9D-A34F-E50FBDF3E6F6}" srcOrd="0" destOrd="0" presId="urn:microsoft.com/office/officeart/2008/layout/VerticalAccentList"/>
    <dgm:cxn modelId="{37EF56DA-DAD1-4B73-958D-725A66E057E1}" type="presOf" srcId="{1CC7100F-5B8F-4398-B9FA-A05B674DBEFD}" destId="{4ABC4FB6-5440-4225-A0D2-1EB1352E6360}" srcOrd="0" destOrd="0" presId="urn:microsoft.com/office/officeart/2008/layout/VerticalAccentList"/>
    <dgm:cxn modelId="{5704F074-E004-481C-BEEC-2C3DBC7FBE85}" srcId="{7AEFC4D6-B19C-4CE7-A2B7-EAC9AE672252}" destId="{1CC7100F-5B8F-4398-B9FA-A05B674DBEFD}" srcOrd="0" destOrd="0" parTransId="{C96B6727-44C0-44EC-BB0D-2B2CB1BB5D68}" sibTransId="{EBC07B86-4B9E-41F9-A76A-8CC267A6C77A}"/>
    <dgm:cxn modelId="{6793CA7D-D85B-466E-BA76-C75E12E6B50F}" type="presOf" srcId="{27C08F09-B392-4332-992F-50BCA216D6AA}" destId="{C957D618-EF2D-4922-8E18-406E7A94FC78}" srcOrd="0" destOrd="0" presId="urn:microsoft.com/office/officeart/2008/layout/VerticalAccentList"/>
    <dgm:cxn modelId="{C6FA6239-23D8-4AB0-A61D-0DAE90565105}" srcId="{27C08F09-B392-4332-992F-50BCA216D6AA}" destId="{14671E1E-F8A8-4100-8EEE-01178CCE2FCE}" srcOrd="1" destOrd="0" parTransId="{21A0D865-2640-4FD9-AA5C-DAE6C4505995}" sibTransId="{63600C10-99CA-40FF-946F-392B57D8AF86}"/>
    <dgm:cxn modelId="{DC32E925-2BD1-4541-B1DF-C9B2494446DC}" srcId="{27C08F09-B392-4332-992F-50BCA216D6AA}" destId="{FD7C004D-2947-4FC5-B4A0-B205B7ED1AA5}" srcOrd="2" destOrd="0" parTransId="{5448709E-81D9-4762-9994-5CDBE5156E26}" sibTransId="{8C4C90AF-7D3D-492A-A9F0-2A63E948D268}"/>
    <dgm:cxn modelId="{AAEBCE91-8B64-41F8-BE5B-A508D57BA63F}" type="presOf" srcId="{B5CD082F-C739-489B-B344-B28C0FCF183F}" destId="{37977E8B-1830-4FF7-B67F-9D7DB5941388}" srcOrd="0" destOrd="0" presId="urn:microsoft.com/office/officeart/2008/layout/VerticalAccentList"/>
    <dgm:cxn modelId="{47FF27E5-A0A7-4C0E-8D37-605457B2B73B}" type="presOf" srcId="{C1F1379B-9A87-4157-AAF1-F90446787980}" destId="{CAEDD77E-9A79-4BBD-B797-E4256C1F33B2}" srcOrd="0" destOrd="0" presId="urn:microsoft.com/office/officeart/2008/layout/VerticalAccentList"/>
    <dgm:cxn modelId="{8C7E6A8B-C1C5-469F-8034-E547B34FD0B2}" srcId="{27C08F09-B392-4332-992F-50BCA216D6AA}" destId="{7AEFC4D6-B19C-4CE7-A2B7-EAC9AE672252}" srcOrd="0" destOrd="0" parTransId="{96499463-4E98-46F8-859F-58DD023DA505}" sibTransId="{68DE8A8E-A003-45C4-8C4D-4E0222CDE4E6}"/>
    <dgm:cxn modelId="{44355575-CBFB-4A69-9124-7E8EA8AAB25F}" srcId="{14671E1E-F8A8-4100-8EEE-01178CCE2FCE}" destId="{B5CD082F-C739-489B-B344-B28C0FCF183F}" srcOrd="0" destOrd="0" parTransId="{6B216000-3947-4F45-9E43-48D958251D70}" sibTransId="{6B24EC6C-9B18-464E-9D53-344FA44FC648}"/>
    <dgm:cxn modelId="{0BAD4BE4-6911-4E06-B722-46BB144C0D3A}" type="presOf" srcId="{14671E1E-F8A8-4100-8EEE-01178CCE2FCE}" destId="{89FB5B6A-022F-4358-A6EA-A47614700549}" srcOrd="0" destOrd="0" presId="urn:microsoft.com/office/officeart/2008/layout/VerticalAccentList"/>
    <dgm:cxn modelId="{7AEA2120-C0C2-4DE2-BE63-746EDA0A93F8}" srcId="{FD7C004D-2947-4FC5-B4A0-B205B7ED1AA5}" destId="{C1F1379B-9A87-4157-AAF1-F90446787980}" srcOrd="0" destOrd="0" parTransId="{5CD37422-578E-458D-97E4-3A3A9A94DB8D}" sibTransId="{0EE337C9-8D62-4578-99D3-E0049A3188C1}"/>
    <dgm:cxn modelId="{0EA90FCA-A849-435E-8562-DBED056AAC96}" type="presParOf" srcId="{C957D618-EF2D-4922-8E18-406E7A94FC78}" destId="{27BF4B6F-E4B2-4338-BC91-B7E3E7865EEE}" srcOrd="0" destOrd="0" presId="urn:microsoft.com/office/officeart/2008/layout/VerticalAccentList"/>
    <dgm:cxn modelId="{6F60F9C3-E4B4-4F09-8477-B1487C38C92A}" type="presParOf" srcId="{27BF4B6F-E4B2-4338-BC91-B7E3E7865EEE}" destId="{13745CB4-3C69-4B8E-9842-77820BEB323E}" srcOrd="0" destOrd="0" presId="urn:microsoft.com/office/officeart/2008/layout/VerticalAccentList"/>
    <dgm:cxn modelId="{0A559D07-E072-4ECA-80D3-C038E26C6495}" type="presParOf" srcId="{C957D618-EF2D-4922-8E18-406E7A94FC78}" destId="{25622913-79B1-4457-BDAE-F280C8A258B2}" srcOrd="1" destOrd="0" presId="urn:microsoft.com/office/officeart/2008/layout/VerticalAccentList"/>
    <dgm:cxn modelId="{EF2E32EB-E83E-4376-9656-71C8F1D6D46B}" type="presParOf" srcId="{25622913-79B1-4457-BDAE-F280C8A258B2}" destId="{C57420D6-C49F-4846-8532-36D25DBD0F97}" srcOrd="0" destOrd="0" presId="urn:microsoft.com/office/officeart/2008/layout/VerticalAccentList"/>
    <dgm:cxn modelId="{2BCA9C2A-74C8-429E-BE09-658A0FA40964}" type="presParOf" srcId="{25622913-79B1-4457-BDAE-F280C8A258B2}" destId="{4A1179EF-0F55-4790-8578-F51D3165E6B8}" srcOrd="1" destOrd="0" presId="urn:microsoft.com/office/officeart/2008/layout/VerticalAccentList"/>
    <dgm:cxn modelId="{293A055B-981D-4511-B36D-0BC4090DD59F}" type="presParOf" srcId="{25622913-79B1-4457-BDAE-F280C8A258B2}" destId="{12C6DFC5-6423-4F49-AF0C-1C86C430DFB3}" srcOrd="2" destOrd="0" presId="urn:microsoft.com/office/officeart/2008/layout/VerticalAccentList"/>
    <dgm:cxn modelId="{C3FE3E25-BC90-4C4E-9BD2-EEC1B4E6451E}" type="presParOf" srcId="{25622913-79B1-4457-BDAE-F280C8A258B2}" destId="{FC660870-51BD-476A-B15F-611C1BE84DFF}" srcOrd="3" destOrd="0" presId="urn:microsoft.com/office/officeart/2008/layout/VerticalAccentList"/>
    <dgm:cxn modelId="{E7683A9F-6BCE-45EA-916C-7C116B699400}" type="presParOf" srcId="{25622913-79B1-4457-BDAE-F280C8A258B2}" destId="{917702B0-D8EA-4709-858D-D19F902494FB}" srcOrd="4" destOrd="0" presId="urn:microsoft.com/office/officeart/2008/layout/VerticalAccentList"/>
    <dgm:cxn modelId="{7A1CAD7C-892D-4726-8F36-93EC2B953240}" type="presParOf" srcId="{25622913-79B1-4457-BDAE-F280C8A258B2}" destId="{94FADE5C-62DF-4FC5-8BCC-A3A7DF2AE50E}" srcOrd="5" destOrd="0" presId="urn:microsoft.com/office/officeart/2008/layout/VerticalAccentList"/>
    <dgm:cxn modelId="{08E7422E-9EFB-47AD-94F5-100EA302118E}" type="presParOf" srcId="{25622913-79B1-4457-BDAE-F280C8A258B2}" destId="{E67DDCBE-0530-4A6F-896C-436B6DA2816D}" srcOrd="6" destOrd="0" presId="urn:microsoft.com/office/officeart/2008/layout/VerticalAccentList"/>
    <dgm:cxn modelId="{DF14D4D6-F572-4175-9AA9-BCD7101577CE}" type="presParOf" srcId="{25622913-79B1-4457-BDAE-F280C8A258B2}" destId="{4ABC4FB6-5440-4225-A0D2-1EB1352E6360}" srcOrd="7" destOrd="0" presId="urn:microsoft.com/office/officeart/2008/layout/VerticalAccentList"/>
    <dgm:cxn modelId="{AFB715F5-39F4-473E-A430-F39E605207A9}" type="presParOf" srcId="{C957D618-EF2D-4922-8E18-406E7A94FC78}" destId="{81FC8D33-F49E-4ED5-9C4E-C22328AF0F7B}" srcOrd="2" destOrd="0" presId="urn:microsoft.com/office/officeart/2008/layout/VerticalAccentList"/>
    <dgm:cxn modelId="{F67DED0C-FDCB-457A-931E-8DEEE312F940}" type="presParOf" srcId="{C957D618-EF2D-4922-8E18-406E7A94FC78}" destId="{6A199EDA-275B-4B32-AA77-9A78FDEFC9B1}" srcOrd="3" destOrd="0" presId="urn:microsoft.com/office/officeart/2008/layout/VerticalAccentList"/>
    <dgm:cxn modelId="{A1E2CAF0-6768-4D10-9CA8-31417860B81F}" type="presParOf" srcId="{6A199EDA-275B-4B32-AA77-9A78FDEFC9B1}" destId="{89FB5B6A-022F-4358-A6EA-A47614700549}" srcOrd="0" destOrd="0" presId="urn:microsoft.com/office/officeart/2008/layout/VerticalAccentList"/>
    <dgm:cxn modelId="{14C5C3DB-3C40-4FC0-8804-1557570ECEE3}" type="presParOf" srcId="{C957D618-EF2D-4922-8E18-406E7A94FC78}" destId="{086BC864-79A0-4793-8207-DF5ED45E3C6A}" srcOrd="4" destOrd="0" presId="urn:microsoft.com/office/officeart/2008/layout/VerticalAccentList"/>
    <dgm:cxn modelId="{9FF69ECB-F503-40B6-BC43-DD14D01EFF41}" type="presParOf" srcId="{086BC864-79A0-4793-8207-DF5ED45E3C6A}" destId="{FDC0DFE7-6351-430C-8193-0F6E62481205}" srcOrd="0" destOrd="0" presId="urn:microsoft.com/office/officeart/2008/layout/VerticalAccentList"/>
    <dgm:cxn modelId="{1CCAFE6E-C456-4AB0-B2D3-B770E7E0AAAB}" type="presParOf" srcId="{086BC864-79A0-4793-8207-DF5ED45E3C6A}" destId="{4336E1B0-0C30-4A17-8ADC-CEAD41229B72}" srcOrd="1" destOrd="0" presId="urn:microsoft.com/office/officeart/2008/layout/VerticalAccentList"/>
    <dgm:cxn modelId="{90A7C618-903D-46A1-A859-28E68665A02D}" type="presParOf" srcId="{086BC864-79A0-4793-8207-DF5ED45E3C6A}" destId="{F2BDE9BE-DDC8-4EAE-B8E9-0413B763A624}" srcOrd="2" destOrd="0" presId="urn:microsoft.com/office/officeart/2008/layout/VerticalAccentList"/>
    <dgm:cxn modelId="{C202360E-965A-4A15-8357-1F8A9E07762D}" type="presParOf" srcId="{086BC864-79A0-4793-8207-DF5ED45E3C6A}" destId="{94C25FE0-8205-4FF1-B71C-06415F921401}" srcOrd="3" destOrd="0" presId="urn:microsoft.com/office/officeart/2008/layout/VerticalAccentList"/>
    <dgm:cxn modelId="{861694EC-32F5-4A50-A45C-EBA8DF81080A}" type="presParOf" srcId="{086BC864-79A0-4793-8207-DF5ED45E3C6A}" destId="{43193C63-4125-426A-957C-279FF47B917A}" srcOrd="4" destOrd="0" presId="urn:microsoft.com/office/officeart/2008/layout/VerticalAccentList"/>
    <dgm:cxn modelId="{A2D0F371-9401-47D4-812C-073DA106952D}" type="presParOf" srcId="{086BC864-79A0-4793-8207-DF5ED45E3C6A}" destId="{86AC25AC-BD25-495E-81A2-B2267AFA93E6}" srcOrd="5" destOrd="0" presId="urn:microsoft.com/office/officeart/2008/layout/VerticalAccentList"/>
    <dgm:cxn modelId="{DFF070C0-40E1-4F7F-85A5-C90266EDC219}" type="presParOf" srcId="{086BC864-79A0-4793-8207-DF5ED45E3C6A}" destId="{8CE1AF61-C632-4A4A-8105-0F9D05A89AEC}" srcOrd="6" destOrd="0" presId="urn:microsoft.com/office/officeart/2008/layout/VerticalAccentList"/>
    <dgm:cxn modelId="{25940833-01F9-47B7-BEBF-EA25A8631310}" type="presParOf" srcId="{086BC864-79A0-4793-8207-DF5ED45E3C6A}" destId="{37977E8B-1830-4FF7-B67F-9D7DB5941388}" srcOrd="7" destOrd="0" presId="urn:microsoft.com/office/officeart/2008/layout/VerticalAccentList"/>
    <dgm:cxn modelId="{C329C627-F485-4BEB-958E-30D24CECDC38}" type="presParOf" srcId="{C957D618-EF2D-4922-8E18-406E7A94FC78}" destId="{3B548D5C-6B76-4B66-AF7A-7FE6C685DE81}" srcOrd="5" destOrd="0" presId="urn:microsoft.com/office/officeart/2008/layout/VerticalAccentList"/>
    <dgm:cxn modelId="{C78272E6-F548-4949-A40F-5D20A56BAC4B}" type="presParOf" srcId="{C957D618-EF2D-4922-8E18-406E7A94FC78}" destId="{202FC5C9-CA09-4ABC-9E28-22873295BEB5}" srcOrd="6" destOrd="0" presId="urn:microsoft.com/office/officeart/2008/layout/VerticalAccentList"/>
    <dgm:cxn modelId="{C010ED78-8E8C-4835-BCB3-CA144A21ACD4}" type="presParOf" srcId="{202FC5C9-CA09-4ABC-9E28-22873295BEB5}" destId="{9E636438-3E17-4C9D-A34F-E50FBDF3E6F6}" srcOrd="0" destOrd="0" presId="urn:microsoft.com/office/officeart/2008/layout/VerticalAccentList"/>
    <dgm:cxn modelId="{6C13E54F-13D2-49ED-854A-C20C23059388}" type="presParOf" srcId="{C957D618-EF2D-4922-8E18-406E7A94FC78}" destId="{03C72760-FFC9-41BE-8A71-25FE37D13FF7}" srcOrd="7" destOrd="0" presId="urn:microsoft.com/office/officeart/2008/layout/VerticalAccentList"/>
    <dgm:cxn modelId="{0DD5860B-8DA4-487A-A572-6E5A535858CC}" type="presParOf" srcId="{03C72760-FFC9-41BE-8A71-25FE37D13FF7}" destId="{419AA0EE-7B5F-40A8-9C3D-C4C9D4C29B29}" srcOrd="0" destOrd="0" presId="urn:microsoft.com/office/officeart/2008/layout/VerticalAccentList"/>
    <dgm:cxn modelId="{CAB1971A-7F95-4968-B4EF-408E34E1F153}" type="presParOf" srcId="{03C72760-FFC9-41BE-8A71-25FE37D13FF7}" destId="{AB67F986-9112-48ED-9F6E-E92E2AF4401A}" srcOrd="1" destOrd="0" presId="urn:microsoft.com/office/officeart/2008/layout/VerticalAccentList"/>
    <dgm:cxn modelId="{EA6341D6-1A39-4BE6-ACA0-8F6D83C9A245}" type="presParOf" srcId="{03C72760-FFC9-41BE-8A71-25FE37D13FF7}" destId="{01CA63DC-A01C-4B8B-B73B-FA15EDE9B657}" srcOrd="2" destOrd="0" presId="urn:microsoft.com/office/officeart/2008/layout/VerticalAccentList"/>
    <dgm:cxn modelId="{7CB19ECC-7D16-4B7D-B29C-690E79310CB9}" type="presParOf" srcId="{03C72760-FFC9-41BE-8A71-25FE37D13FF7}" destId="{728599CE-F189-4EDE-A4D3-2EFD300303B9}" srcOrd="3" destOrd="0" presId="urn:microsoft.com/office/officeart/2008/layout/VerticalAccentList"/>
    <dgm:cxn modelId="{95AA12FC-8620-429E-85F7-598525A57497}" type="presParOf" srcId="{03C72760-FFC9-41BE-8A71-25FE37D13FF7}" destId="{D1E37A03-1F3F-4DAA-B558-490414A4858A}" srcOrd="4" destOrd="0" presId="urn:microsoft.com/office/officeart/2008/layout/VerticalAccentList"/>
    <dgm:cxn modelId="{4706AB15-3CFD-4A2B-B0B1-91018BF7131C}" type="presParOf" srcId="{03C72760-FFC9-41BE-8A71-25FE37D13FF7}" destId="{1930BF27-7178-4025-B99E-5EECAD71CE3B}" srcOrd="5" destOrd="0" presId="urn:microsoft.com/office/officeart/2008/layout/VerticalAccentList"/>
    <dgm:cxn modelId="{96AE51EA-5C3C-4BA1-A7D3-4F2CC9B7483A}" type="presParOf" srcId="{03C72760-FFC9-41BE-8A71-25FE37D13FF7}" destId="{6500F3D4-5B2F-405C-BC1A-B5C3F8B3391A}" srcOrd="6" destOrd="0" presId="urn:microsoft.com/office/officeart/2008/layout/VerticalAccentList"/>
    <dgm:cxn modelId="{C79C446D-5F74-4C4F-BBA5-EE8155EA8290}" type="presParOf" srcId="{03C72760-FFC9-41BE-8A71-25FE37D13FF7}" destId="{CAEDD77E-9A79-4BBD-B797-E4256C1F33B2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45CB4-3C69-4B8E-9842-77820BEB323E}">
      <dsp:nvSpPr>
        <dsp:cNvPr id="0" name=""/>
        <dsp:cNvSpPr/>
      </dsp:nvSpPr>
      <dsp:spPr>
        <a:xfrm>
          <a:off x="216017" y="1141"/>
          <a:ext cx="4897247" cy="44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216017" y="1141"/>
        <a:ext cx="4897247" cy="445204"/>
      </dsp:txXfrm>
    </dsp:sp>
    <dsp:sp modelId="{C57420D6-C49F-4846-8532-36D25DBD0F97}">
      <dsp:nvSpPr>
        <dsp:cNvPr id="0" name=""/>
        <dsp:cNvSpPr/>
      </dsp:nvSpPr>
      <dsp:spPr>
        <a:xfrm>
          <a:off x="1335968" y="446345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179EF-0F55-4790-8578-F51D3165E6B8}">
      <dsp:nvSpPr>
        <dsp:cNvPr id="0" name=""/>
        <dsp:cNvSpPr/>
      </dsp:nvSpPr>
      <dsp:spPr>
        <a:xfrm>
          <a:off x="2024303" y="446345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6DFC5-6423-4F49-AF0C-1C86C430DFB3}">
      <dsp:nvSpPr>
        <dsp:cNvPr id="0" name=""/>
        <dsp:cNvSpPr/>
      </dsp:nvSpPr>
      <dsp:spPr>
        <a:xfrm>
          <a:off x="2713183" y="446345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60870-51BD-476A-B15F-611C1BE84DFF}">
      <dsp:nvSpPr>
        <dsp:cNvPr id="0" name=""/>
        <dsp:cNvSpPr/>
      </dsp:nvSpPr>
      <dsp:spPr>
        <a:xfrm>
          <a:off x="3401518" y="446345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702B0-D8EA-4709-858D-D19F902494FB}">
      <dsp:nvSpPr>
        <dsp:cNvPr id="0" name=""/>
        <dsp:cNvSpPr/>
      </dsp:nvSpPr>
      <dsp:spPr>
        <a:xfrm>
          <a:off x="4090398" y="446345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ADE5C-62DF-4FC5-8BCC-A3A7DF2AE50E}">
      <dsp:nvSpPr>
        <dsp:cNvPr id="0" name=""/>
        <dsp:cNvSpPr/>
      </dsp:nvSpPr>
      <dsp:spPr>
        <a:xfrm>
          <a:off x="4778733" y="446345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DDCBE-0530-4A6F-896C-436B6DA2816D}">
      <dsp:nvSpPr>
        <dsp:cNvPr id="0" name=""/>
        <dsp:cNvSpPr/>
      </dsp:nvSpPr>
      <dsp:spPr>
        <a:xfrm>
          <a:off x="5467613" y="446345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C4FB6-5440-4225-A0D2-1EB1352E6360}">
      <dsp:nvSpPr>
        <dsp:cNvPr id="0" name=""/>
        <dsp:cNvSpPr/>
      </dsp:nvSpPr>
      <dsp:spPr>
        <a:xfrm>
          <a:off x="216017" y="523903"/>
          <a:ext cx="7200813" cy="7517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/>
            </a:rPr>
            <a:t>Налогоплательщики, обладающие признаками организации, используемой для получения необоснованной налоговой выгоды, в том числе, третьими лицами. Не обладают достаточными ресурсами (активами) для ведения соответствующей деятельности, не исполняют свои налоговые обязательства (исполняют в минимальном размере)</a:t>
          </a:r>
          <a:endParaRPr lang="ru-RU" sz="1400" kern="1200" dirty="0"/>
        </a:p>
      </dsp:txBody>
      <dsp:txXfrm>
        <a:off x="216017" y="523903"/>
        <a:ext cx="7200813" cy="751781"/>
      </dsp:txXfrm>
    </dsp:sp>
    <dsp:sp modelId="{89FB5B6A-022F-4358-A6EA-A47614700549}">
      <dsp:nvSpPr>
        <dsp:cNvPr id="0" name=""/>
        <dsp:cNvSpPr/>
      </dsp:nvSpPr>
      <dsp:spPr>
        <a:xfrm>
          <a:off x="216017" y="1412808"/>
          <a:ext cx="4897247" cy="44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216017" y="1412808"/>
        <a:ext cx="4897247" cy="445204"/>
      </dsp:txXfrm>
    </dsp:sp>
    <dsp:sp modelId="{FDC0DFE7-6351-430C-8193-0F6E62481205}">
      <dsp:nvSpPr>
        <dsp:cNvPr id="0" name=""/>
        <dsp:cNvSpPr/>
      </dsp:nvSpPr>
      <dsp:spPr>
        <a:xfrm>
          <a:off x="1335968" y="1858012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36E1B0-0C30-4A17-8ADC-CEAD41229B72}">
      <dsp:nvSpPr>
        <dsp:cNvPr id="0" name=""/>
        <dsp:cNvSpPr/>
      </dsp:nvSpPr>
      <dsp:spPr>
        <a:xfrm>
          <a:off x="2024303" y="1858012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DE9BE-DDC8-4EAE-B8E9-0413B763A624}">
      <dsp:nvSpPr>
        <dsp:cNvPr id="0" name=""/>
        <dsp:cNvSpPr/>
      </dsp:nvSpPr>
      <dsp:spPr>
        <a:xfrm>
          <a:off x="2713183" y="1858012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25FE0-8205-4FF1-B71C-06415F921401}">
      <dsp:nvSpPr>
        <dsp:cNvPr id="0" name=""/>
        <dsp:cNvSpPr/>
      </dsp:nvSpPr>
      <dsp:spPr>
        <a:xfrm>
          <a:off x="3401518" y="1858012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93C63-4125-426A-957C-279FF47B917A}">
      <dsp:nvSpPr>
        <dsp:cNvPr id="0" name=""/>
        <dsp:cNvSpPr/>
      </dsp:nvSpPr>
      <dsp:spPr>
        <a:xfrm>
          <a:off x="4090398" y="1858012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AC25AC-BD25-495E-81A2-B2267AFA93E6}">
      <dsp:nvSpPr>
        <dsp:cNvPr id="0" name=""/>
        <dsp:cNvSpPr/>
      </dsp:nvSpPr>
      <dsp:spPr>
        <a:xfrm>
          <a:off x="4778733" y="1858012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1AF61-C632-4A4A-8105-0F9D05A89AEC}">
      <dsp:nvSpPr>
        <dsp:cNvPr id="0" name=""/>
        <dsp:cNvSpPr/>
      </dsp:nvSpPr>
      <dsp:spPr>
        <a:xfrm>
          <a:off x="5467613" y="1858012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77E8B-1830-4FF7-B67F-9D7DB5941388}">
      <dsp:nvSpPr>
        <dsp:cNvPr id="0" name=""/>
        <dsp:cNvSpPr/>
      </dsp:nvSpPr>
      <dsp:spPr>
        <a:xfrm>
          <a:off x="216017" y="2051091"/>
          <a:ext cx="7200813" cy="5207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/>
            </a:rPr>
            <a:t>Налогоплательщики, не отнесенные к группам с высоким или низким налоговым риском</a:t>
          </a:r>
          <a:endParaRPr lang="ru-RU" sz="1400" kern="1200" dirty="0"/>
        </a:p>
      </dsp:txBody>
      <dsp:txXfrm>
        <a:off x="216017" y="2051091"/>
        <a:ext cx="7200813" cy="520740"/>
      </dsp:txXfrm>
    </dsp:sp>
    <dsp:sp modelId="{9E636438-3E17-4C9D-A34F-E50FBDF3E6F6}">
      <dsp:nvSpPr>
        <dsp:cNvPr id="0" name=""/>
        <dsp:cNvSpPr/>
      </dsp:nvSpPr>
      <dsp:spPr>
        <a:xfrm>
          <a:off x="216017" y="2824475"/>
          <a:ext cx="4897247" cy="445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216017" y="2824475"/>
        <a:ext cx="4897247" cy="445204"/>
      </dsp:txXfrm>
    </dsp:sp>
    <dsp:sp modelId="{419AA0EE-7B5F-40A8-9C3D-C4C9D4C29B29}">
      <dsp:nvSpPr>
        <dsp:cNvPr id="0" name=""/>
        <dsp:cNvSpPr/>
      </dsp:nvSpPr>
      <dsp:spPr>
        <a:xfrm>
          <a:off x="1335968" y="3269680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7F986-9112-48ED-9F6E-E92E2AF4401A}">
      <dsp:nvSpPr>
        <dsp:cNvPr id="0" name=""/>
        <dsp:cNvSpPr/>
      </dsp:nvSpPr>
      <dsp:spPr>
        <a:xfrm>
          <a:off x="2024303" y="3269680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CA63DC-A01C-4B8B-B73B-FA15EDE9B657}">
      <dsp:nvSpPr>
        <dsp:cNvPr id="0" name=""/>
        <dsp:cNvSpPr/>
      </dsp:nvSpPr>
      <dsp:spPr>
        <a:xfrm>
          <a:off x="2713183" y="3269680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599CE-F189-4EDE-A4D3-2EFD300303B9}">
      <dsp:nvSpPr>
        <dsp:cNvPr id="0" name=""/>
        <dsp:cNvSpPr/>
      </dsp:nvSpPr>
      <dsp:spPr>
        <a:xfrm>
          <a:off x="3401518" y="3269680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E37A03-1F3F-4DAA-B558-490414A4858A}">
      <dsp:nvSpPr>
        <dsp:cNvPr id="0" name=""/>
        <dsp:cNvSpPr/>
      </dsp:nvSpPr>
      <dsp:spPr>
        <a:xfrm>
          <a:off x="4090398" y="3269680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30BF27-7178-4025-B99E-5EECAD71CE3B}">
      <dsp:nvSpPr>
        <dsp:cNvPr id="0" name=""/>
        <dsp:cNvSpPr/>
      </dsp:nvSpPr>
      <dsp:spPr>
        <a:xfrm>
          <a:off x="4778733" y="3269680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0F3D4-5B2F-405C-BC1A-B5C3F8B3391A}">
      <dsp:nvSpPr>
        <dsp:cNvPr id="0" name=""/>
        <dsp:cNvSpPr/>
      </dsp:nvSpPr>
      <dsp:spPr>
        <a:xfrm>
          <a:off x="5467613" y="3269680"/>
          <a:ext cx="1145955" cy="90689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EDD77E-9A79-4BBD-B797-E4256C1F33B2}">
      <dsp:nvSpPr>
        <dsp:cNvPr id="0" name=""/>
        <dsp:cNvSpPr/>
      </dsp:nvSpPr>
      <dsp:spPr>
        <a:xfrm>
          <a:off x="216017" y="3362259"/>
          <a:ext cx="7200813" cy="721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/>
            </a:rPr>
            <a:t>Налогоплательщики, ведущие реальную финансово-хозяйственную деятельность, своевременно и в полном объеме исполняющие свои налоговые обязательства перед бюджетом. Обладают соответствующими ресурсами (активами), а их деятельность может быть проверена плановым выездным налоговым контролем</a:t>
          </a:r>
          <a:endParaRPr lang="ru-RU" sz="1400" kern="1200" dirty="0"/>
        </a:p>
      </dsp:txBody>
      <dsp:txXfrm>
        <a:off x="216017" y="3362259"/>
        <a:ext cx="7200813" cy="721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Tx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BE31BF8-64D3-434D-A67D-BC412F9AE077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Tx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A8DDD22-85BE-4B28-97D3-495EFE176A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37509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Tx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Tx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FE0610D-F7D0-447E-8B70-D0FC904EFF6E}" type="datetimeFigureOut">
              <a:rPr lang="ru-RU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Tx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5F50FB9-1E5B-406E-A3B3-D38359AF6A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424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7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2DE7E-2463-4B80-9268-C678072E158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033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CCFF7-9191-4F40-91BF-48E76570155F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70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CCFF7-9191-4F40-91BF-48E76570155F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70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90"/>
            <a:ext cx="9142412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522818"/>
            <a:ext cx="7772400" cy="1102519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5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1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7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10899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D01F7B0-7CAF-4BD8-A2B7-5DF1893CA2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435744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93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A100BF5-FCE4-4EEA-AA24-3EE06CB319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913198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134275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795075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5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8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1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1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20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22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55860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478561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391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16716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5926146" y="3844929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70622" tIns="35312" rIns="70622" bIns="35312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altLang="ru-RU" sz="1600" smtClean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5042"/>
            <a:ext cx="7632700" cy="3206749"/>
          </a:xfrm>
        </p:spPr>
        <p:txBody>
          <a:bodyPr>
            <a:noAutofit/>
          </a:bodyPr>
          <a:lstStyle>
            <a:lvl1pPr marL="280811" indent="0">
              <a:buFontTx/>
              <a:buNone/>
              <a:defRPr b="1">
                <a:latin typeface="+mj-lt"/>
              </a:defRPr>
            </a:lvl1pPr>
            <a:lvl2pPr marL="278370" indent="2485">
              <a:defRPr>
                <a:latin typeface="+mj-lt"/>
              </a:defRPr>
            </a:lvl2pPr>
            <a:lvl3pPr marL="485611" indent="-201114">
              <a:tabLst/>
              <a:defRPr>
                <a:latin typeface="+mj-lt"/>
              </a:defRPr>
            </a:lvl3pPr>
            <a:lvl4pPr marL="0" indent="27837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558808"/>
            <a:ext cx="7548638" cy="946151"/>
          </a:xfrm>
        </p:spPr>
        <p:txBody>
          <a:bodyPr/>
          <a:lstStyle>
            <a:lvl1pPr marL="0" marR="0" indent="0" defTabSz="8057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2AFCD-2473-43E7-AE8D-65DFE077CC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081900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5926146" y="3844929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70622" tIns="35312" rIns="70622" bIns="35312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altLang="ru-RU" sz="1600" smtClean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5042"/>
            <a:ext cx="7632700" cy="3206749"/>
          </a:xfrm>
        </p:spPr>
        <p:txBody>
          <a:bodyPr>
            <a:noAutofit/>
          </a:bodyPr>
          <a:lstStyle>
            <a:lvl1pPr marL="280811" indent="0">
              <a:buFontTx/>
              <a:buNone/>
              <a:defRPr b="1">
                <a:latin typeface="+mj-lt"/>
              </a:defRPr>
            </a:lvl1pPr>
            <a:lvl2pPr marL="278370" indent="2485">
              <a:defRPr>
                <a:latin typeface="+mj-lt"/>
              </a:defRPr>
            </a:lvl2pPr>
            <a:lvl3pPr marL="485611" indent="-201114">
              <a:tabLst/>
              <a:defRPr>
                <a:latin typeface="+mj-lt"/>
              </a:defRPr>
            </a:lvl3pPr>
            <a:lvl4pPr marL="0" indent="27837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281" y="558801"/>
            <a:ext cx="7632699" cy="946150"/>
          </a:xfrm>
        </p:spPr>
        <p:txBody>
          <a:bodyPr>
            <a:noAutofit/>
          </a:bodyPr>
          <a:lstStyle>
            <a:lvl1pPr marL="0" marR="0" indent="0" defTabSz="8057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8E83A-15D8-4503-A01F-863000968C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442608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5042"/>
            <a:ext cx="7632700" cy="3206749"/>
          </a:xfrm>
        </p:spPr>
        <p:txBody>
          <a:bodyPr>
            <a:noAutofit/>
          </a:bodyPr>
          <a:lstStyle>
            <a:lvl1pPr marL="280811" indent="0">
              <a:buFontTx/>
              <a:buNone/>
              <a:defRPr b="1">
                <a:latin typeface="+mj-lt"/>
              </a:defRPr>
            </a:lvl1pPr>
            <a:lvl2pPr marL="280811" indent="0">
              <a:defRPr>
                <a:latin typeface="+mj-lt"/>
              </a:defRPr>
            </a:lvl2pPr>
            <a:lvl3pPr marL="485611" indent="-201114">
              <a:defRPr>
                <a:latin typeface="+mj-lt"/>
              </a:defRPr>
            </a:lvl3pPr>
            <a:lvl4pPr marL="0" indent="278370">
              <a:defRPr>
                <a:latin typeface="+mj-lt"/>
              </a:defRPr>
            </a:lvl4pPr>
            <a:lvl5pPr marL="11085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281" y="558801"/>
            <a:ext cx="7632699" cy="946150"/>
          </a:xfrm>
        </p:spPr>
        <p:txBody>
          <a:bodyPr>
            <a:noAutofit/>
          </a:bodyPr>
          <a:lstStyle>
            <a:lvl1pPr marL="0" marR="0" indent="0" defTabSz="8057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32EAF-D82E-4FA9-BEDA-34F41AB811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593500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5042"/>
            <a:ext cx="7632700" cy="3206749"/>
          </a:xfrm>
        </p:spPr>
        <p:txBody>
          <a:bodyPr>
            <a:noAutofit/>
          </a:bodyPr>
          <a:lstStyle>
            <a:lvl1pPr marL="280811" indent="0">
              <a:buFontTx/>
              <a:buNone/>
              <a:defRPr b="1">
                <a:latin typeface="+mj-lt"/>
              </a:defRPr>
            </a:lvl1pPr>
            <a:lvl2pPr marL="280811" indent="0">
              <a:defRPr>
                <a:latin typeface="+mj-lt"/>
              </a:defRPr>
            </a:lvl2pPr>
            <a:lvl3pPr marL="485611" indent="-201114">
              <a:defRPr>
                <a:latin typeface="+mj-lt"/>
              </a:defRPr>
            </a:lvl3pPr>
            <a:lvl4pPr marL="0" indent="278370">
              <a:defRPr>
                <a:latin typeface="+mj-lt"/>
              </a:defRPr>
            </a:lvl4pPr>
            <a:lvl5pPr marL="11085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281" y="558801"/>
            <a:ext cx="7632699" cy="946150"/>
          </a:xfrm>
        </p:spPr>
        <p:txBody>
          <a:bodyPr>
            <a:noAutofit/>
          </a:bodyPr>
          <a:lstStyle>
            <a:lvl1pPr marL="0" marR="0" indent="0" defTabSz="8057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BF05B-21C2-4F5A-9696-2A576A637B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026505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8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7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28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57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85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11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143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1717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200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22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9600272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926146" y="3846517"/>
            <a:ext cx="923925" cy="280987"/>
          </a:xfrm>
          <a:prstGeom prst="rect">
            <a:avLst/>
          </a:prstGeom>
          <a:noFill/>
          <a:ln>
            <a:noFill/>
          </a:ln>
          <a:extLst/>
        </p:spPr>
        <p:txBody>
          <a:bodyPr lIns="79872" tIns="39936" rIns="79872" bIns="39936"/>
          <a:lstStyle>
            <a:lvl1pPr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5813" indent="-227013" defTabSz="9128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3013" indent="-227013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0213" indent="-227013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7413" indent="-227013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4613" indent="-227013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 sz="18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76" y="1205166"/>
            <a:ext cx="7320689" cy="3621940"/>
          </a:xfrm>
        </p:spPr>
        <p:txBody>
          <a:bodyPr/>
          <a:lstStyle>
            <a:lvl1pPr marL="317816" indent="0">
              <a:buFontTx/>
              <a:buNone/>
              <a:defRPr b="1">
                <a:latin typeface="+mj-lt"/>
              </a:defRPr>
            </a:lvl1pPr>
            <a:lvl2pPr marL="315041" indent="2782">
              <a:defRPr>
                <a:latin typeface="+mj-lt"/>
              </a:defRPr>
            </a:lvl2pPr>
            <a:lvl3pPr marL="549590" indent="-227608">
              <a:tabLst/>
              <a:defRPr>
                <a:latin typeface="+mj-lt"/>
              </a:defRPr>
            </a:lvl3pPr>
            <a:lvl4pPr marL="0" indent="315041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375814"/>
            <a:ext cx="7337192" cy="829352"/>
          </a:xfrm>
        </p:spPr>
        <p:txBody>
          <a:bodyPr/>
          <a:lstStyle>
            <a:lvl1pPr marL="0" marR="0" indent="0" defTabSz="9118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3BA3EE3-C372-41B2-8207-EA476EB067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117861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90" y="558804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90" y="1504951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1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89FED-C779-4207-80D5-B442BC6F52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439729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427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2857" indent="0">
              <a:buNone/>
              <a:defRPr sz="1800" b="1"/>
            </a:lvl2pPr>
            <a:lvl3pPr marL="805723" indent="0">
              <a:buNone/>
              <a:defRPr sz="1600" b="1"/>
            </a:lvl3pPr>
            <a:lvl4pPr marL="1208582" indent="0">
              <a:buNone/>
              <a:defRPr sz="1400" b="1"/>
            </a:lvl4pPr>
            <a:lvl5pPr marL="1611443" indent="0">
              <a:buNone/>
              <a:defRPr sz="1400" b="1"/>
            </a:lvl5pPr>
            <a:lvl6pPr marL="2014306" indent="0">
              <a:buNone/>
              <a:defRPr sz="1400" b="1"/>
            </a:lvl6pPr>
            <a:lvl7pPr marL="2417173" indent="0">
              <a:buNone/>
              <a:defRPr sz="1400" b="1"/>
            </a:lvl7pPr>
            <a:lvl8pPr marL="2820031" indent="0">
              <a:buNone/>
              <a:defRPr sz="1400" b="1"/>
            </a:lvl8pPr>
            <a:lvl9pPr marL="3222897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22" y="1151427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2857" indent="0">
              <a:buNone/>
              <a:defRPr sz="1800" b="1"/>
            </a:lvl2pPr>
            <a:lvl3pPr marL="805723" indent="0">
              <a:buNone/>
              <a:defRPr sz="1600" b="1"/>
            </a:lvl3pPr>
            <a:lvl4pPr marL="1208582" indent="0">
              <a:buNone/>
              <a:defRPr sz="1400" b="1"/>
            </a:lvl4pPr>
            <a:lvl5pPr marL="1611443" indent="0">
              <a:buNone/>
              <a:defRPr sz="1400" b="1"/>
            </a:lvl5pPr>
            <a:lvl6pPr marL="2014306" indent="0">
              <a:buNone/>
              <a:defRPr sz="1400" b="1"/>
            </a:lvl6pPr>
            <a:lvl7pPr marL="2417173" indent="0">
              <a:buNone/>
              <a:defRPr sz="1400" b="1"/>
            </a:lvl7pPr>
            <a:lvl8pPr marL="2820031" indent="0">
              <a:buNone/>
              <a:defRPr sz="1400" b="1"/>
            </a:lvl8pPr>
            <a:lvl9pPr marL="3222897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22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466888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9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ABA90-F833-4CB4-9C5A-7D9838E220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600496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20396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7" y="204880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7" y="1076328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2857" indent="0">
              <a:buNone/>
              <a:defRPr sz="1100"/>
            </a:lvl2pPr>
            <a:lvl3pPr marL="805723" indent="0">
              <a:buNone/>
              <a:defRPr sz="900"/>
            </a:lvl3pPr>
            <a:lvl4pPr marL="1208582" indent="0">
              <a:buNone/>
              <a:defRPr sz="800"/>
            </a:lvl4pPr>
            <a:lvl5pPr marL="1611443" indent="0">
              <a:buNone/>
              <a:defRPr sz="800"/>
            </a:lvl5pPr>
            <a:lvl6pPr marL="2014306" indent="0">
              <a:buNone/>
              <a:defRPr sz="800"/>
            </a:lvl6pPr>
            <a:lvl7pPr marL="2417173" indent="0">
              <a:buNone/>
              <a:defRPr sz="800"/>
            </a:lvl7pPr>
            <a:lvl8pPr marL="2820031" indent="0">
              <a:buNone/>
              <a:defRPr sz="800"/>
            </a:lvl8pPr>
            <a:lvl9pPr marL="322289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750656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Autofit/>
          </a:bodyPr>
          <a:lstStyle>
            <a:lvl1pPr marL="0" indent="0">
              <a:buNone/>
              <a:defRPr sz="2900"/>
            </a:lvl1pPr>
            <a:lvl2pPr marL="402857" indent="0">
              <a:buNone/>
              <a:defRPr sz="2500"/>
            </a:lvl2pPr>
            <a:lvl3pPr marL="805723" indent="0">
              <a:buNone/>
              <a:defRPr sz="2100"/>
            </a:lvl3pPr>
            <a:lvl4pPr marL="1208582" indent="0">
              <a:buNone/>
              <a:defRPr sz="1800"/>
            </a:lvl4pPr>
            <a:lvl5pPr marL="1611443" indent="0">
              <a:buNone/>
              <a:defRPr sz="1800"/>
            </a:lvl5pPr>
            <a:lvl6pPr marL="2014306" indent="0">
              <a:buNone/>
              <a:defRPr sz="1800"/>
            </a:lvl6pPr>
            <a:lvl7pPr marL="2417173" indent="0">
              <a:buNone/>
              <a:defRPr sz="1800"/>
            </a:lvl7pPr>
            <a:lvl8pPr marL="2820031" indent="0">
              <a:buNone/>
              <a:defRPr sz="1800"/>
            </a:lvl8pPr>
            <a:lvl9pPr marL="3222897" indent="0">
              <a:buNone/>
              <a:defRPr sz="18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2857" indent="0">
              <a:buNone/>
              <a:defRPr sz="1100"/>
            </a:lvl2pPr>
            <a:lvl3pPr marL="805723" indent="0">
              <a:buNone/>
              <a:defRPr sz="900"/>
            </a:lvl3pPr>
            <a:lvl4pPr marL="1208582" indent="0">
              <a:buNone/>
              <a:defRPr sz="800"/>
            </a:lvl4pPr>
            <a:lvl5pPr marL="1611443" indent="0">
              <a:buNone/>
              <a:defRPr sz="800"/>
            </a:lvl5pPr>
            <a:lvl6pPr marL="2014306" indent="0">
              <a:buNone/>
              <a:defRPr sz="800"/>
            </a:lvl6pPr>
            <a:lvl7pPr marL="2417173" indent="0">
              <a:buNone/>
              <a:defRPr sz="800"/>
            </a:lvl7pPr>
            <a:lvl8pPr marL="2820031" indent="0">
              <a:buNone/>
              <a:defRPr sz="800"/>
            </a:lvl8pPr>
            <a:lvl9pPr marL="322289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B376D-5D1C-4F2F-8510-98FA2CA422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959523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C4B92-AB1B-4F6F-968A-9704DB5CF3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263869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6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A69CC-8ADB-4CDE-AF30-9A20055EFC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944931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795075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5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8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11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1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20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22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973596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478561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391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9070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76" y="1205166"/>
            <a:ext cx="7320689" cy="3621940"/>
          </a:xfrm>
        </p:spPr>
        <p:txBody>
          <a:bodyPr/>
          <a:lstStyle>
            <a:lvl1pPr marL="317816" indent="0">
              <a:buFontTx/>
              <a:buNone/>
              <a:defRPr b="1">
                <a:latin typeface="+mj-lt"/>
              </a:defRPr>
            </a:lvl1pPr>
            <a:lvl2pPr marL="317816" indent="0">
              <a:defRPr>
                <a:latin typeface="+mj-lt"/>
              </a:defRPr>
            </a:lvl2pPr>
            <a:lvl3pPr marL="549590" indent="-227608">
              <a:defRPr>
                <a:latin typeface="+mj-lt"/>
              </a:defRPr>
            </a:lvl3pPr>
            <a:lvl4pPr marL="0" indent="315041">
              <a:defRPr>
                <a:latin typeface="+mj-lt"/>
              </a:defRPr>
            </a:lvl4pPr>
            <a:lvl5pPr marL="125461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55" y="375814"/>
            <a:ext cx="7337901" cy="829352"/>
          </a:xfrm>
        </p:spPr>
        <p:txBody>
          <a:bodyPr/>
          <a:lstStyle>
            <a:lvl1pPr marL="0" marR="0" indent="0" defTabSz="9118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464CB22-DA60-4FBA-8703-EE47CE99F8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736816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5926146" y="3844929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70622" tIns="35312" rIns="70622" bIns="35312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altLang="ru-RU" sz="1600" smtClean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5042"/>
            <a:ext cx="7632700" cy="3206749"/>
          </a:xfrm>
        </p:spPr>
        <p:txBody>
          <a:bodyPr>
            <a:noAutofit/>
          </a:bodyPr>
          <a:lstStyle>
            <a:lvl1pPr marL="280811" indent="0">
              <a:buFontTx/>
              <a:buNone/>
              <a:defRPr b="1">
                <a:latin typeface="+mj-lt"/>
              </a:defRPr>
            </a:lvl1pPr>
            <a:lvl2pPr marL="278370" indent="2485">
              <a:defRPr>
                <a:latin typeface="+mj-lt"/>
              </a:defRPr>
            </a:lvl2pPr>
            <a:lvl3pPr marL="485611" indent="-201114">
              <a:tabLst/>
              <a:defRPr>
                <a:latin typeface="+mj-lt"/>
              </a:defRPr>
            </a:lvl3pPr>
            <a:lvl4pPr marL="0" indent="27837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558808"/>
            <a:ext cx="7548638" cy="946151"/>
          </a:xfrm>
        </p:spPr>
        <p:txBody>
          <a:bodyPr/>
          <a:lstStyle>
            <a:lvl1pPr marL="0" marR="0" indent="0" defTabSz="8057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CAE94-2B9B-4D6C-AC1C-D9FC78EDBD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0879191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5926146" y="3844929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70622" tIns="35312" rIns="70622" bIns="35312"/>
          <a:lstStyle>
            <a:lvl1pPr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4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altLang="ru-RU" sz="1600" smtClean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5042"/>
            <a:ext cx="7632700" cy="3206749"/>
          </a:xfrm>
        </p:spPr>
        <p:txBody>
          <a:bodyPr>
            <a:noAutofit/>
          </a:bodyPr>
          <a:lstStyle>
            <a:lvl1pPr marL="280811" indent="0">
              <a:buFontTx/>
              <a:buNone/>
              <a:defRPr b="1">
                <a:latin typeface="+mj-lt"/>
              </a:defRPr>
            </a:lvl1pPr>
            <a:lvl2pPr marL="278370" indent="2485">
              <a:defRPr>
                <a:latin typeface="+mj-lt"/>
              </a:defRPr>
            </a:lvl2pPr>
            <a:lvl3pPr marL="485611" indent="-201114">
              <a:tabLst/>
              <a:defRPr>
                <a:latin typeface="+mj-lt"/>
              </a:defRPr>
            </a:lvl3pPr>
            <a:lvl4pPr marL="0" indent="27837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281" y="558801"/>
            <a:ext cx="7632699" cy="946150"/>
          </a:xfrm>
        </p:spPr>
        <p:txBody>
          <a:bodyPr>
            <a:noAutofit/>
          </a:bodyPr>
          <a:lstStyle>
            <a:lvl1pPr marL="0" marR="0" indent="0" defTabSz="8057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26818-51E8-48C7-B139-DA6F71DAA1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219757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5042"/>
            <a:ext cx="7632700" cy="3206749"/>
          </a:xfrm>
        </p:spPr>
        <p:txBody>
          <a:bodyPr>
            <a:noAutofit/>
          </a:bodyPr>
          <a:lstStyle>
            <a:lvl1pPr marL="280811" indent="0">
              <a:buFontTx/>
              <a:buNone/>
              <a:defRPr b="1">
                <a:latin typeface="+mj-lt"/>
              </a:defRPr>
            </a:lvl1pPr>
            <a:lvl2pPr marL="280811" indent="0">
              <a:defRPr>
                <a:latin typeface="+mj-lt"/>
              </a:defRPr>
            </a:lvl2pPr>
            <a:lvl3pPr marL="485611" indent="-201114">
              <a:defRPr>
                <a:latin typeface="+mj-lt"/>
              </a:defRPr>
            </a:lvl3pPr>
            <a:lvl4pPr marL="0" indent="278370">
              <a:defRPr>
                <a:latin typeface="+mj-lt"/>
              </a:defRPr>
            </a:lvl4pPr>
            <a:lvl5pPr marL="11085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281" y="558801"/>
            <a:ext cx="7632699" cy="946150"/>
          </a:xfrm>
        </p:spPr>
        <p:txBody>
          <a:bodyPr>
            <a:noAutofit/>
          </a:bodyPr>
          <a:lstStyle>
            <a:lvl1pPr marL="0" marR="0" indent="0" defTabSz="8057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36C4-DAA3-4834-A06D-7AE9BE4587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0472190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5042"/>
            <a:ext cx="7632700" cy="3206749"/>
          </a:xfrm>
        </p:spPr>
        <p:txBody>
          <a:bodyPr>
            <a:noAutofit/>
          </a:bodyPr>
          <a:lstStyle>
            <a:lvl1pPr marL="280811" indent="0">
              <a:buFontTx/>
              <a:buNone/>
              <a:defRPr b="1">
                <a:latin typeface="+mj-lt"/>
              </a:defRPr>
            </a:lvl1pPr>
            <a:lvl2pPr marL="280811" indent="0">
              <a:defRPr>
                <a:latin typeface="+mj-lt"/>
              </a:defRPr>
            </a:lvl2pPr>
            <a:lvl3pPr marL="485611" indent="-201114">
              <a:defRPr>
                <a:latin typeface="+mj-lt"/>
              </a:defRPr>
            </a:lvl3pPr>
            <a:lvl4pPr marL="0" indent="278370">
              <a:defRPr>
                <a:latin typeface="+mj-lt"/>
              </a:defRPr>
            </a:lvl4pPr>
            <a:lvl5pPr marL="11085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281" y="558801"/>
            <a:ext cx="7632699" cy="946150"/>
          </a:xfrm>
        </p:spPr>
        <p:txBody>
          <a:bodyPr>
            <a:noAutofit/>
          </a:bodyPr>
          <a:lstStyle>
            <a:lvl1pPr marL="0" marR="0" indent="0" defTabSz="8057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4ACDE-1169-484E-BA04-CA6A9D553D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9777246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8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7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28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57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85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11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143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1717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200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22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14749528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90" y="558804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90" y="1504951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1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92D2-0897-480A-8BD7-1DF1DFCEFE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320221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427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2857" indent="0">
              <a:buNone/>
              <a:defRPr sz="1800" b="1"/>
            </a:lvl2pPr>
            <a:lvl3pPr marL="805723" indent="0">
              <a:buNone/>
              <a:defRPr sz="1600" b="1"/>
            </a:lvl3pPr>
            <a:lvl4pPr marL="1208582" indent="0">
              <a:buNone/>
              <a:defRPr sz="1400" b="1"/>
            </a:lvl4pPr>
            <a:lvl5pPr marL="1611443" indent="0">
              <a:buNone/>
              <a:defRPr sz="1400" b="1"/>
            </a:lvl5pPr>
            <a:lvl6pPr marL="2014306" indent="0">
              <a:buNone/>
              <a:defRPr sz="1400" b="1"/>
            </a:lvl6pPr>
            <a:lvl7pPr marL="2417173" indent="0">
              <a:buNone/>
              <a:defRPr sz="1400" b="1"/>
            </a:lvl7pPr>
            <a:lvl8pPr marL="2820031" indent="0">
              <a:buNone/>
              <a:defRPr sz="1400" b="1"/>
            </a:lvl8pPr>
            <a:lvl9pPr marL="3222897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22" y="1151427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2857" indent="0">
              <a:buNone/>
              <a:defRPr sz="1800" b="1"/>
            </a:lvl2pPr>
            <a:lvl3pPr marL="805723" indent="0">
              <a:buNone/>
              <a:defRPr sz="1600" b="1"/>
            </a:lvl3pPr>
            <a:lvl4pPr marL="1208582" indent="0">
              <a:buNone/>
              <a:defRPr sz="1400" b="1"/>
            </a:lvl4pPr>
            <a:lvl5pPr marL="1611443" indent="0">
              <a:buNone/>
              <a:defRPr sz="1400" b="1"/>
            </a:lvl5pPr>
            <a:lvl6pPr marL="2014306" indent="0">
              <a:buNone/>
              <a:defRPr sz="1400" b="1"/>
            </a:lvl6pPr>
            <a:lvl7pPr marL="2417173" indent="0">
              <a:buNone/>
              <a:defRPr sz="1400" b="1"/>
            </a:lvl7pPr>
            <a:lvl8pPr marL="2820031" indent="0">
              <a:buNone/>
              <a:defRPr sz="1400" b="1"/>
            </a:lvl8pPr>
            <a:lvl9pPr marL="3222897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22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0844970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9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578E9-7433-4F85-AA04-E773AC9C6E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2762987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1649801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7" y="204880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7" y="1076328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2857" indent="0">
              <a:buNone/>
              <a:defRPr sz="1100"/>
            </a:lvl2pPr>
            <a:lvl3pPr marL="805723" indent="0">
              <a:buNone/>
              <a:defRPr sz="900"/>
            </a:lvl3pPr>
            <a:lvl4pPr marL="1208582" indent="0">
              <a:buNone/>
              <a:defRPr sz="800"/>
            </a:lvl4pPr>
            <a:lvl5pPr marL="1611443" indent="0">
              <a:buNone/>
              <a:defRPr sz="800"/>
            </a:lvl5pPr>
            <a:lvl6pPr marL="2014306" indent="0">
              <a:buNone/>
              <a:defRPr sz="800"/>
            </a:lvl6pPr>
            <a:lvl7pPr marL="2417173" indent="0">
              <a:buNone/>
              <a:defRPr sz="800"/>
            </a:lvl7pPr>
            <a:lvl8pPr marL="2820031" indent="0">
              <a:buNone/>
              <a:defRPr sz="800"/>
            </a:lvl8pPr>
            <a:lvl9pPr marL="322289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53928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2413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76" y="759384"/>
            <a:ext cx="7320689" cy="15184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76" y="2572295"/>
            <a:ext cx="7320689" cy="225480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59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18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78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37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96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56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15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7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9EC78C9-CB1D-40F6-AABD-DDAB0A10FE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367475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Autofit/>
          </a:bodyPr>
          <a:lstStyle>
            <a:lvl1pPr marL="0" indent="0">
              <a:buNone/>
              <a:defRPr sz="2900"/>
            </a:lvl1pPr>
            <a:lvl2pPr marL="402857" indent="0">
              <a:buNone/>
              <a:defRPr sz="2500"/>
            </a:lvl2pPr>
            <a:lvl3pPr marL="805723" indent="0">
              <a:buNone/>
              <a:defRPr sz="2100"/>
            </a:lvl3pPr>
            <a:lvl4pPr marL="1208582" indent="0">
              <a:buNone/>
              <a:defRPr sz="1800"/>
            </a:lvl4pPr>
            <a:lvl5pPr marL="1611443" indent="0">
              <a:buNone/>
              <a:defRPr sz="1800"/>
            </a:lvl5pPr>
            <a:lvl6pPr marL="2014306" indent="0">
              <a:buNone/>
              <a:defRPr sz="1800"/>
            </a:lvl6pPr>
            <a:lvl7pPr marL="2417173" indent="0">
              <a:buNone/>
              <a:defRPr sz="1800"/>
            </a:lvl7pPr>
            <a:lvl8pPr marL="2820031" indent="0">
              <a:buNone/>
              <a:defRPr sz="1800"/>
            </a:lvl8pPr>
            <a:lvl9pPr marL="3222897" indent="0">
              <a:buNone/>
              <a:defRPr sz="18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2857" indent="0">
              <a:buNone/>
              <a:defRPr sz="1100"/>
            </a:lvl2pPr>
            <a:lvl3pPr marL="805723" indent="0">
              <a:buNone/>
              <a:defRPr sz="900"/>
            </a:lvl3pPr>
            <a:lvl4pPr marL="1208582" indent="0">
              <a:buNone/>
              <a:defRPr sz="800"/>
            </a:lvl4pPr>
            <a:lvl5pPr marL="1611443" indent="0">
              <a:buNone/>
              <a:defRPr sz="800"/>
            </a:lvl5pPr>
            <a:lvl6pPr marL="2014306" indent="0">
              <a:buNone/>
              <a:defRPr sz="800"/>
            </a:lvl6pPr>
            <a:lvl7pPr marL="2417173" indent="0">
              <a:buNone/>
              <a:defRPr sz="800"/>
            </a:lvl7pPr>
            <a:lvl8pPr marL="2820031" indent="0">
              <a:buNone/>
              <a:defRPr sz="800"/>
            </a:lvl8pPr>
            <a:lvl9pPr marL="322289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1E93C-100A-40B0-AF44-0EFF881EF3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0233405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F0A25-12C2-48C9-AD17-84EF829554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4236643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6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0E95F-A461-47B9-B1C6-7512FE8119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785435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B3045-1F38-4F49-8A47-0198A9AFB45E}" type="slidenum">
              <a:rPr lang="ru-RU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815578" y="1390650"/>
            <a:ext cx="3261122" cy="34480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29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6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205154"/>
            <a:ext cx="3620764" cy="3521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47" y="1205154"/>
            <a:ext cx="3644897" cy="3521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1B53581-F4D2-4603-8C3B-8C557963EC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732825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3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54" y="1205154"/>
            <a:ext cx="3674753" cy="4260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940" indent="0">
              <a:buNone/>
              <a:defRPr sz="2000" b="1"/>
            </a:lvl2pPr>
            <a:lvl3pPr marL="911879" indent="0">
              <a:buNone/>
              <a:defRPr sz="1800" b="1"/>
            </a:lvl3pPr>
            <a:lvl4pPr marL="1367820" indent="0">
              <a:buNone/>
              <a:defRPr sz="1600" b="1"/>
            </a:lvl4pPr>
            <a:lvl5pPr marL="1823760" indent="0">
              <a:buNone/>
              <a:defRPr sz="1600" b="1"/>
            </a:lvl5pPr>
            <a:lvl6pPr marL="2279696" indent="0">
              <a:buNone/>
              <a:defRPr sz="1600" b="1"/>
            </a:lvl6pPr>
            <a:lvl7pPr marL="2735640" indent="0">
              <a:buNone/>
              <a:defRPr sz="1600" b="1"/>
            </a:lvl7pPr>
            <a:lvl8pPr marL="3191578" indent="0">
              <a:buNone/>
              <a:defRPr sz="1600" b="1"/>
            </a:lvl8pPr>
            <a:lvl9pPr marL="3647515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54" y="1631157"/>
            <a:ext cx="3674753" cy="31959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17" y="1205154"/>
            <a:ext cx="3587825" cy="4260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940" indent="0">
              <a:buNone/>
              <a:defRPr sz="2000" b="1"/>
            </a:lvl2pPr>
            <a:lvl3pPr marL="911879" indent="0">
              <a:buNone/>
              <a:defRPr sz="1800" b="1"/>
            </a:lvl3pPr>
            <a:lvl4pPr marL="1367820" indent="0">
              <a:buNone/>
              <a:defRPr sz="1600" b="1"/>
            </a:lvl4pPr>
            <a:lvl5pPr marL="1823760" indent="0">
              <a:buNone/>
              <a:defRPr sz="1600" b="1"/>
            </a:lvl5pPr>
            <a:lvl6pPr marL="2279696" indent="0">
              <a:buNone/>
              <a:defRPr sz="1600" b="1"/>
            </a:lvl6pPr>
            <a:lvl7pPr marL="2735640" indent="0">
              <a:buNone/>
              <a:defRPr sz="1600" b="1"/>
            </a:lvl7pPr>
            <a:lvl8pPr marL="3191578" indent="0">
              <a:buNone/>
              <a:defRPr sz="1600" b="1"/>
            </a:lvl8pPr>
            <a:lvl9pPr marL="3647515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17" y="1641073"/>
            <a:ext cx="3587825" cy="31860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8105037-8CA4-439E-B8AA-D07C9B9048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98480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0" y="4403725"/>
            <a:ext cx="566738" cy="4905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1BA34-D746-431C-8B26-ADD5106245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160157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2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815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22" y="1076333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5940" indent="0">
              <a:buNone/>
              <a:defRPr sz="1200"/>
            </a:lvl2pPr>
            <a:lvl3pPr marL="911879" indent="0">
              <a:buNone/>
              <a:defRPr sz="1000"/>
            </a:lvl3pPr>
            <a:lvl4pPr marL="1367820" indent="0">
              <a:buNone/>
              <a:defRPr sz="900"/>
            </a:lvl4pPr>
            <a:lvl5pPr marL="1823760" indent="0">
              <a:buNone/>
              <a:defRPr sz="900"/>
            </a:lvl5pPr>
            <a:lvl6pPr marL="2279696" indent="0">
              <a:buNone/>
              <a:defRPr sz="900"/>
            </a:lvl6pPr>
            <a:lvl7pPr marL="2735640" indent="0">
              <a:buNone/>
              <a:defRPr sz="900"/>
            </a:lvl7pPr>
            <a:lvl8pPr marL="3191578" indent="0">
              <a:buNone/>
              <a:defRPr sz="900"/>
            </a:lvl8pPr>
            <a:lvl9pPr marL="3647515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CC03855-8334-45D7-914E-D3C8CAC0FB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045832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lIns="91190" tIns="45595" rIns="91190" bIns="45595" rtlCol="0">
            <a:normAutofit/>
          </a:bodyPr>
          <a:lstStyle>
            <a:lvl1pPr marL="0" indent="0">
              <a:buNone/>
              <a:defRPr sz="3200"/>
            </a:lvl1pPr>
            <a:lvl2pPr marL="455940" indent="0">
              <a:buNone/>
              <a:defRPr sz="2800"/>
            </a:lvl2pPr>
            <a:lvl3pPr marL="911879" indent="0">
              <a:buNone/>
              <a:defRPr sz="2400"/>
            </a:lvl3pPr>
            <a:lvl4pPr marL="1367820" indent="0">
              <a:buNone/>
              <a:defRPr sz="2000"/>
            </a:lvl4pPr>
            <a:lvl5pPr marL="1823760" indent="0">
              <a:buNone/>
              <a:defRPr sz="2000"/>
            </a:lvl5pPr>
            <a:lvl6pPr marL="2279696" indent="0">
              <a:buNone/>
              <a:defRPr sz="2000"/>
            </a:lvl6pPr>
            <a:lvl7pPr marL="2735640" indent="0">
              <a:buNone/>
              <a:defRPr sz="2000"/>
            </a:lvl7pPr>
            <a:lvl8pPr marL="3191578" indent="0">
              <a:buNone/>
              <a:defRPr sz="2000"/>
            </a:lvl8pPr>
            <a:lvl9pPr marL="3647515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62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5940" indent="0">
              <a:buNone/>
              <a:defRPr sz="1200"/>
            </a:lvl2pPr>
            <a:lvl3pPr marL="911879" indent="0">
              <a:buNone/>
              <a:defRPr sz="1000"/>
            </a:lvl3pPr>
            <a:lvl4pPr marL="1367820" indent="0">
              <a:buNone/>
              <a:defRPr sz="900"/>
            </a:lvl4pPr>
            <a:lvl5pPr marL="1823760" indent="0">
              <a:buNone/>
              <a:defRPr sz="900"/>
            </a:lvl5pPr>
            <a:lvl6pPr marL="2279696" indent="0">
              <a:buNone/>
              <a:defRPr sz="900"/>
            </a:lvl6pPr>
            <a:lvl7pPr marL="2735640" indent="0">
              <a:buNone/>
              <a:defRPr sz="900"/>
            </a:lvl7pPr>
            <a:lvl8pPr marL="3191578" indent="0">
              <a:buNone/>
              <a:defRPr sz="900"/>
            </a:lvl8pPr>
            <a:lvl9pPr marL="3647515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FC382E03-8E88-4222-A89B-7DC335263C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82589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36830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10" tIns="45555" rIns="91110" bIns="455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200150"/>
            <a:ext cx="7343775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10" tIns="45555" rIns="91110" bIns="455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7"/>
            <a:ext cx="2133600" cy="2746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0" tIns="45555" rIns="91110" bIns="4555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7"/>
            <a:ext cx="2895600" cy="2746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0" tIns="45555" rIns="91110" bIns="4555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324853" y="4532317"/>
            <a:ext cx="619125" cy="4730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0" tIns="45555" rIns="91110" bIns="4555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ts val="2100"/>
              </a:lnSpc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EFF4300-B076-4A87-8980-FC70CAAB6D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072" r:id="rId1"/>
    <p:sldLayoutId id="2147488073" r:id="rId2"/>
    <p:sldLayoutId id="2147488074" r:id="rId3"/>
    <p:sldLayoutId id="2147488075" r:id="rId4"/>
    <p:sldLayoutId id="2147488076" r:id="rId5"/>
    <p:sldLayoutId id="2147488077" r:id="rId6"/>
    <p:sldLayoutId id="2147488078" r:id="rId7"/>
    <p:sldLayoutId id="2147488079" r:id="rId8"/>
    <p:sldLayoutId id="2147488080" r:id="rId9"/>
    <p:sldLayoutId id="2147488081" r:id="rId10"/>
    <p:sldLayoutId id="2147488082" r:id="rId11"/>
    <p:sldLayoutId id="2147488083" r:id="rId12"/>
  </p:sldLayoutIdLst>
  <p:transition/>
  <p:hf hdr="0" dt="0"/>
  <p:txStyles>
    <p:titleStyle>
      <a:lvl1pPr algn="l" defTabSz="908050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08050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08050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08050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08050" rtl="0" eaLnBrk="0" fontAlgn="base" hangingPunct="0">
        <a:lnSpc>
          <a:spcPts val="4550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6664" algn="l" defTabSz="911743" rtl="0" fontAlgn="base">
        <a:lnSpc>
          <a:spcPts val="4545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3329" algn="l" defTabSz="911743" rtl="0" fontAlgn="base">
        <a:lnSpc>
          <a:spcPts val="4545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69993" algn="l" defTabSz="911743" rtl="0" fontAlgn="base">
        <a:lnSpc>
          <a:spcPts val="4545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6658" algn="l" defTabSz="911743" rtl="0" fontAlgn="base">
        <a:lnSpc>
          <a:spcPts val="4545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2738" indent="-312738" algn="l" defTabSz="908050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2738" indent="141288" algn="l" defTabSz="908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17538" indent="-222250" algn="l" defTabSz="908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marL="1598613" indent="-1287463" algn="just" defTabSz="908050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0950" indent="574675" algn="l" defTabSz="908050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07668" indent="-227969" algn="l" defTabSz="9118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607" indent="-227969" algn="l" defTabSz="9118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9548" indent="-227969" algn="l" defTabSz="9118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5488" indent="-227969" algn="l" defTabSz="91187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18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40" algn="l" defTabSz="9118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879" algn="l" defTabSz="9118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820" algn="l" defTabSz="9118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760" algn="l" defTabSz="9118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696" algn="l" defTabSz="9118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640" algn="l" defTabSz="9118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578" algn="l" defTabSz="9118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515" algn="l" defTabSz="9118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3"/>
            <a:ext cx="763270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588" tIns="40294" rIns="80588" bIns="402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588" tIns="40294" rIns="80588" bIns="402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 vert="horz" wrap="square" lIns="80588" tIns="40294" rIns="80588" bIns="40294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 vert="horz" wrap="square" lIns="80588" tIns="40294" rIns="80588" bIns="40294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2646" y="4398964"/>
            <a:ext cx="504825" cy="512762"/>
          </a:xfrm>
          <a:prstGeom prst="rect">
            <a:avLst/>
          </a:prstGeom>
        </p:spPr>
        <p:txBody>
          <a:bodyPr vert="horz" wrap="square" lIns="80588" tIns="40294" rIns="80588" bIns="40294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1875"/>
              </a:lnSpc>
              <a:defRPr sz="21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91736C87-8D13-427A-B430-C83F28B92B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084" r:id="rId1"/>
    <p:sldLayoutId id="2147488085" r:id="rId2"/>
    <p:sldLayoutId id="2147488086" r:id="rId3"/>
    <p:sldLayoutId id="2147488087" r:id="rId4"/>
    <p:sldLayoutId id="2147488088" r:id="rId5"/>
    <p:sldLayoutId id="2147488089" r:id="rId6"/>
    <p:sldLayoutId id="2147488090" r:id="rId7"/>
    <p:sldLayoutId id="2147488091" r:id="rId8"/>
    <p:sldLayoutId id="2147488092" r:id="rId9"/>
    <p:sldLayoutId id="2147488093" r:id="rId10"/>
    <p:sldLayoutId id="2147488094" r:id="rId11"/>
    <p:sldLayoutId id="2147488095" r:id="rId12"/>
    <p:sldLayoutId id="2147488066" r:id="rId13"/>
    <p:sldLayoutId id="2147488067" r:id="rId14"/>
    <p:sldLayoutId id="2147488068" r:id="rId15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defTabSz="803275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032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 Narrow" pitchFamily="34" charset="0"/>
        </a:defRPr>
      </a:lvl2pPr>
      <a:lvl3pPr algn="l" defTabSz="8032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 Narrow" pitchFamily="34" charset="0"/>
        </a:defRPr>
      </a:lvl3pPr>
      <a:lvl4pPr algn="l" defTabSz="8032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 Narrow" pitchFamily="34" charset="0"/>
        </a:defRPr>
      </a:lvl4pPr>
      <a:lvl5pPr algn="l" defTabSz="8032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 Narrow" pitchFamily="34" charset="0"/>
        </a:defRPr>
      </a:lvl5pPr>
      <a:lvl6pPr marL="451281" algn="l" defTabSz="805404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02550" algn="l" defTabSz="805404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53836" algn="l" defTabSz="805404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05113" algn="l" defTabSz="805404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77813" indent="-277813" algn="l" defTabSz="803275" rtl="0" eaLnBrk="0" fontAlgn="base" hangingPunct="0">
        <a:spcBef>
          <a:spcPct val="20000"/>
        </a:spcBef>
        <a:spcAft>
          <a:spcPct val="0"/>
        </a:spcAft>
        <a:buFont typeface="Arial Narrow" pitchFamily="34" charset="0"/>
        <a:buChar char="•"/>
        <a:defRPr sz="2400" kern="1200">
          <a:solidFill>
            <a:srgbClr val="005AA9"/>
          </a:solidFill>
          <a:latin typeface="+mj-lt"/>
          <a:ea typeface="+mn-ea"/>
          <a:cs typeface="+mn-cs"/>
        </a:defRPr>
      </a:lvl1pPr>
      <a:lvl2pPr marL="277813" indent="176213" algn="l" defTabSz="8032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04F53"/>
          </a:solidFill>
          <a:latin typeface="+mj-lt"/>
          <a:ea typeface="+mn-ea"/>
          <a:cs typeface="+mn-cs"/>
        </a:defRPr>
      </a:lvl2pPr>
      <a:lvl3pPr marL="547688" indent="-198438" algn="l" defTabSz="8032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04F53"/>
          </a:solidFill>
          <a:latin typeface="+mj-lt"/>
          <a:ea typeface="+mn-ea"/>
          <a:cs typeface="+mn-cs"/>
        </a:defRPr>
      </a:lvl3pPr>
      <a:lvl4pPr marL="1598613" indent="-1322388" algn="just" defTabSz="8032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104900" indent="720725" algn="l" defTabSz="8032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buChar char="»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215742" indent="-201432" algn="l" defTabSz="8057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599" indent="-201432" algn="l" defTabSz="8057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21469" indent="-201432" algn="l" defTabSz="8057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24327" indent="-201432" algn="l" defTabSz="8057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857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5723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8582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443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4306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7173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0031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22897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3"/>
            <a:ext cx="763270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588" tIns="40294" rIns="80588" bIns="402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588" tIns="40294" rIns="80588" bIns="402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4637"/>
          </a:xfrm>
          <a:prstGeom prst="rect">
            <a:avLst/>
          </a:prstGeom>
        </p:spPr>
        <p:txBody>
          <a:bodyPr vert="horz" wrap="square" lIns="80588" tIns="40294" rIns="80588" bIns="40294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4637"/>
          </a:xfrm>
          <a:prstGeom prst="rect">
            <a:avLst/>
          </a:prstGeom>
        </p:spPr>
        <p:txBody>
          <a:bodyPr vert="horz" wrap="square" lIns="80588" tIns="40294" rIns="80588" bIns="40294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898989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2646" y="4398964"/>
            <a:ext cx="504825" cy="512762"/>
          </a:xfrm>
          <a:prstGeom prst="rect">
            <a:avLst/>
          </a:prstGeom>
        </p:spPr>
        <p:txBody>
          <a:bodyPr vert="horz" wrap="square" lIns="80588" tIns="40294" rIns="80588" bIns="40294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1875"/>
              </a:lnSpc>
              <a:defRPr sz="21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34616AB4-093F-4382-A4D2-ECD8A87713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096" r:id="rId1"/>
    <p:sldLayoutId id="2147488097" r:id="rId2"/>
    <p:sldLayoutId id="2147488098" r:id="rId3"/>
    <p:sldLayoutId id="2147488099" r:id="rId4"/>
    <p:sldLayoutId id="2147488100" r:id="rId5"/>
    <p:sldLayoutId id="2147488101" r:id="rId6"/>
    <p:sldLayoutId id="2147488102" r:id="rId7"/>
    <p:sldLayoutId id="2147488103" r:id="rId8"/>
    <p:sldLayoutId id="2147488104" r:id="rId9"/>
    <p:sldLayoutId id="2147488105" r:id="rId10"/>
    <p:sldLayoutId id="2147488106" r:id="rId11"/>
    <p:sldLayoutId id="2147488107" r:id="rId12"/>
    <p:sldLayoutId id="2147488069" r:id="rId13"/>
    <p:sldLayoutId id="2147488070" r:id="rId14"/>
    <p:sldLayoutId id="2147488071" r:id="rId15"/>
    <p:sldLayoutId id="2147488108" r:id="rId16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defTabSz="803275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032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 Narrow" pitchFamily="34" charset="0"/>
        </a:defRPr>
      </a:lvl2pPr>
      <a:lvl3pPr algn="l" defTabSz="8032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 Narrow" pitchFamily="34" charset="0"/>
        </a:defRPr>
      </a:lvl3pPr>
      <a:lvl4pPr algn="l" defTabSz="8032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 Narrow" pitchFamily="34" charset="0"/>
        </a:defRPr>
      </a:lvl4pPr>
      <a:lvl5pPr algn="l" defTabSz="8032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Arial Narrow" pitchFamily="34" charset="0"/>
        </a:defRPr>
      </a:lvl5pPr>
      <a:lvl6pPr marL="451281" algn="l" defTabSz="805404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02550" algn="l" defTabSz="805404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53836" algn="l" defTabSz="805404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05113" algn="l" defTabSz="805404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77813" indent="-277813" algn="l" defTabSz="803275" rtl="0" eaLnBrk="0" fontAlgn="base" hangingPunct="0">
        <a:spcBef>
          <a:spcPct val="20000"/>
        </a:spcBef>
        <a:spcAft>
          <a:spcPct val="0"/>
        </a:spcAft>
        <a:buFont typeface="Arial Narrow" pitchFamily="34" charset="0"/>
        <a:buChar char="•"/>
        <a:defRPr sz="2400" kern="1200">
          <a:solidFill>
            <a:srgbClr val="005AA9"/>
          </a:solidFill>
          <a:latin typeface="+mj-lt"/>
          <a:ea typeface="+mn-ea"/>
          <a:cs typeface="+mn-cs"/>
        </a:defRPr>
      </a:lvl1pPr>
      <a:lvl2pPr marL="277813" indent="176213" algn="l" defTabSz="8032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04F53"/>
          </a:solidFill>
          <a:latin typeface="+mj-lt"/>
          <a:ea typeface="+mn-ea"/>
          <a:cs typeface="+mn-cs"/>
        </a:defRPr>
      </a:lvl2pPr>
      <a:lvl3pPr marL="547688" indent="-198438" algn="l" defTabSz="8032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04F53"/>
          </a:solidFill>
          <a:latin typeface="+mj-lt"/>
          <a:ea typeface="+mn-ea"/>
          <a:cs typeface="+mn-cs"/>
        </a:defRPr>
      </a:lvl3pPr>
      <a:lvl4pPr marL="1598613" indent="-1322388" algn="just" defTabSz="8032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104900" indent="720725" algn="l" defTabSz="8032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buChar char="»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215742" indent="-201432" algn="l" defTabSz="8057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599" indent="-201432" algn="l" defTabSz="8057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21469" indent="-201432" algn="l" defTabSz="8057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24327" indent="-201432" algn="l" defTabSz="8057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857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5723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8582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443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4306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7173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0031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22897" algn="l" defTabSz="80572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ctrTitle"/>
          </p:nvPr>
        </p:nvSpPr>
        <p:spPr>
          <a:xfrm>
            <a:off x="754856" y="2568576"/>
            <a:ext cx="7772400" cy="2497138"/>
          </a:xfrm>
        </p:spPr>
        <p:txBody>
          <a:bodyPr/>
          <a:lstStyle/>
          <a:p>
            <a:pPr algn="ctr" eaLnBrk="1" hangingPunct="1"/>
            <a:r>
              <a:rPr lang="ru-RU" altLang="ru-RU" sz="2900" dirty="0" smtClean="0"/>
              <a:t> </a:t>
            </a:r>
            <a:br>
              <a:rPr lang="ru-RU" altLang="ru-RU" sz="2900" dirty="0" smtClean="0"/>
            </a:br>
            <a:r>
              <a:rPr lang="ru-RU" altLang="ru-RU" sz="2900" dirty="0" smtClean="0"/>
              <a:t/>
            </a:r>
            <a:br>
              <a:rPr lang="ru-RU" altLang="ru-RU" sz="2900" dirty="0" smtClean="0"/>
            </a:br>
            <a:r>
              <a:rPr lang="ru-RU" altLang="ru-RU" sz="2600" dirty="0" smtClean="0">
                <a:cs typeface="Arial" charset="0"/>
              </a:rPr>
              <a:t/>
            </a:r>
            <a:br>
              <a:rPr lang="ru-RU" altLang="ru-RU" sz="2600" dirty="0" smtClean="0">
                <a:cs typeface="Arial" charset="0"/>
              </a:rPr>
            </a:br>
            <a:r>
              <a:rPr lang="ru-RU" altLang="ru-RU" sz="2600" dirty="0" smtClean="0">
                <a:cs typeface="Arial" charset="0"/>
              </a:rPr>
              <a:t/>
            </a:r>
            <a:br>
              <a:rPr lang="ru-RU" altLang="ru-RU" sz="2600" dirty="0" smtClean="0">
                <a:cs typeface="Arial" charset="0"/>
              </a:rPr>
            </a:br>
            <a:endParaRPr lang="ru-RU" altLang="ru-RU" sz="2300" dirty="0" smtClean="0"/>
          </a:p>
        </p:txBody>
      </p:sp>
      <p:sp>
        <p:nvSpPr>
          <p:cNvPr id="40963" name="TextBox 4"/>
          <p:cNvSpPr txBox="1">
            <a:spLocks noChangeArrowheads="1"/>
          </p:cNvSpPr>
          <p:nvPr/>
        </p:nvSpPr>
        <p:spPr bwMode="auto">
          <a:xfrm>
            <a:off x="1508919" y="1851670"/>
            <a:ext cx="62642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054" tIns="39029" rIns="78054" bIns="39029" anchor="ctr"/>
          <a:lstStyle>
            <a:lvl1pPr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Arial Narrow" pitchFamily="34" charset="0"/>
              </a:rPr>
              <a:t>УФНС  РОССИИ  ПО  </a:t>
            </a:r>
            <a:r>
              <a:rPr lang="ru-RU" altLang="ru-RU" sz="1800" b="1" dirty="0" smtClean="0">
                <a:solidFill>
                  <a:schemeClr val="bg1"/>
                </a:solidFill>
                <a:latin typeface="Arial Narrow" pitchFamily="34" charset="0"/>
              </a:rPr>
              <a:t>САРАТОВСКОЙ ОБЛАСТИ</a:t>
            </a:r>
            <a:endParaRPr lang="ru-RU" altLang="ru-RU" sz="1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0964" name="Прямоугольник 1"/>
          <p:cNvSpPr>
            <a:spLocks noChangeArrowheads="1"/>
          </p:cNvSpPr>
          <p:nvPr/>
        </p:nvSpPr>
        <p:spPr bwMode="auto">
          <a:xfrm>
            <a:off x="537369" y="2565360"/>
            <a:ext cx="82073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200" b="1" dirty="0" smtClean="0">
                <a:solidFill>
                  <a:schemeClr val="bg1"/>
                </a:solidFill>
              </a:rPr>
              <a:t>Актуальные вопросы камерального контроля</a:t>
            </a:r>
            <a:endParaRPr lang="ru-RU" altLang="ru-RU" sz="2200" b="1" dirty="0">
              <a:solidFill>
                <a:schemeClr val="bg1"/>
              </a:solidFill>
            </a:endParaRPr>
          </a:p>
        </p:txBody>
      </p:sp>
      <p:sp>
        <p:nvSpPr>
          <p:cNvPr id="40965" name="TextBox 4"/>
          <p:cNvSpPr txBox="1">
            <a:spLocks noChangeArrowheads="1"/>
          </p:cNvSpPr>
          <p:nvPr/>
        </p:nvSpPr>
        <p:spPr bwMode="auto">
          <a:xfrm>
            <a:off x="500856" y="4363303"/>
            <a:ext cx="8280400" cy="584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6" tIns="45688" rIns="91376" bIns="45688">
            <a:spAutoFit/>
          </a:bodyPr>
          <a:lstStyle>
            <a:lvl1pPr>
              <a:defRPr sz="2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Начальник отдела камерального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контроля </a:t>
            </a:r>
          </a:p>
          <a:p>
            <a:pPr algn="ctr"/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Емельянов Илья Николаевич</a:t>
            </a:r>
            <a:endParaRPr lang="ru-RU" altLang="ru-RU" sz="16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C3AAC7B-5B8F-42B3-88A7-3F729EE16277}" type="slidenum"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pPr>
                <a:defRPr/>
              </a:pPr>
              <a:t>2</a:t>
            </a:fld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15804" y="1599642"/>
            <a:ext cx="6099334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 smtClean="0">
                <a:solidFill>
                  <a:srgbClr val="10253F"/>
                </a:solidFill>
                <a:latin typeface="Calibri" pitchFamily="34" charset="0"/>
              </a:rPr>
              <a:t>Снижение уровня материального ущерба по контролируемым видам рисков</a:t>
            </a:r>
            <a:endParaRPr lang="ru-RU" sz="2000" strike="sngStrike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58911" y="2463738"/>
            <a:ext cx="5562600" cy="64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 smtClean="0">
                <a:solidFill>
                  <a:srgbClr val="10253F"/>
                </a:solidFill>
                <a:latin typeface="Calibri" pitchFamily="34" charset="0"/>
              </a:rPr>
              <a:t>Снижение административной нагрузки на организации и граждан, осуществляющих предпринимательскую деятельность</a:t>
            </a:r>
            <a:endParaRPr lang="ru-RU" sz="2000" strike="sngStrike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88543" y="3543858"/>
            <a:ext cx="5616624" cy="918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 smtClean="0">
                <a:solidFill>
                  <a:srgbClr val="10253F"/>
                </a:solidFill>
                <a:latin typeface="Calibri" pitchFamily="34" charset="0"/>
              </a:rPr>
              <a:t>Повышение </a:t>
            </a:r>
            <a:r>
              <a:rPr lang="ru-RU" sz="2000" dirty="0">
                <a:solidFill>
                  <a:srgbClr val="10253F"/>
                </a:solidFill>
                <a:latin typeface="Calibri" pitchFamily="34" charset="0"/>
              </a:rPr>
              <a:t>эффективности организации контрольно-надзорной деятельности. Рост индекса качества администрирования контрольно-надзорных </a:t>
            </a:r>
            <a:r>
              <a:rPr lang="ru-RU" sz="2000" dirty="0" smtClean="0">
                <a:solidFill>
                  <a:srgbClr val="10253F"/>
                </a:solidFill>
                <a:latin typeface="Calibri" pitchFamily="34" charset="0"/>
              </a:rPr>
              <a:t>функций</a:t>
            </a:r>
            <a:endParaRPr lang="ru-RU" sz="2000" strike="sngStrike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7763" y="610332"/>
            <a:ext cx="8064896" cy="538861"/>
          </a:xfrm>
          <a:prstGeom prst="rect">
            <a:avLst/>
          </a:prstGeom>
        </p:spPr>
        <p:txBody>
          <a:bodyPr lIns="70941" tIns="35471" rIns="70941" bIns="35471"/>
          <a:lstStyle>
            <a:lvl1pPr>
              <a:lnSpc>
                <a:spcPct val="100000"/>
              </a:lnSpc>
              <a:spcBef>
                <a:spcPct val="0"/>
              </a:spcBef>
              <a:buNone/>
              <a:defRPr sz="2000" b="1" i="0" cap="all">
                <a:solidFill>
                  <a:srgbClr val="005AA9"/>
                </a:solidFill>
                <a:latin typeface="Trebuchet MS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100" dirty="0">
                <a:solidFill>
                  <a:srgbClr val="00206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Задачи реформы контрольно-надзорной деятельности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433" y="3568334"/>
            <a:ext cx="1158875" cy="869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9" y="1491632"/>
            <a:ext cx="1169987" cy="882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22" y="2471341"/>
            <a:ext cx="1165225" cy="869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553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270718"/>
              </p:ext>
            </p:extLst>
          </p:nvPr>
        </p:nvGraphicFramePr>
        <p:xfrm>
          <a:off x="683567" y="720000"/>
          <a:ext cx="7632849" cy="4177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5" y="375814"/>
            <a:ext cx="7337192" cy="395736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0000FF"/>
                </a:solidFill>
              </a:rPr>
              <a:t>ГРУППЫ НАЛОГОВОГО РИСКА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BA3EE3-C372-41B2-8207-EA476EB067ED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772716"/>
            <a:ext cx="705678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ВЫСОКИЙ НАЛОГОВЫЙ РИСК – УСИЛЕННЫЙ КОНТРОЛЬ </a:t>
            </a:r>
            <a:endParaRPr lang="ru-RU" sz="1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3" y="2110085"/>
            <a:ext cx="643034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9A807"/>
                </a:solidFill>
                <a:effectLst/>
              </a:rPr>
              <a:t>СРЕДНИЙ НАЛОГОВЫЙ РИСК – ОБЫЧНЫЙ КОНТРОЛЬ</a:t>
            </a:r>
            <a:endParaRPr lang="ru-RU" sz="1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9A807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3503902"/>
            <a:ext cx="58183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33CC33"/>
                </a:solidFill>
                <a:effectLst/>
              </a:rPr>
              <a:t>НИЗКИЙ НАЛОГОВЫЙ РИСК – УПРОЩЕННЫЙ КОНТРОЛЬ</a:t>
            </a:r>
            <a:endParaRPr lang="ru-RU" sz="1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33CC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30948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BA3EE3-C372-41B2-8207-EA476EB067ED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95536" y="1059582"/>
            <a:ext cx="7992888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10" tIns="45555" rIns="91110" bIns="45555" numCol="1" anchor="t" anchorCtr="0" compatLnSpc="1">
            <a:prstTxWarp prst="textNoShape">
              <a:avLst/>
            </a:prstTxWarp>
            <a:noAutofit/>
          </a:bodyPr>
          <a:lstStyle>
            <a:lvl1pPr marL="317816" indent="0" algn="l" defTabSz="90805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15041" indent="2782" algn="l" defTabSz="90805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549590" indent="-227608" algn="l" defTabSz="90805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1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15041" algn="just" defTabSz="908050" rtl="0" eaLnBrk="0" fontAlgn="base" hangingPunct="0">
              <a:lnSpc>
                <a:spcPts val="1578"/>
              </a:lnSpc>
              <a:spcBef>
                <a:spcPts val="351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250950" indent="574675" algn="l" defTabSz="908050" rtl="0" eaLnBrk="0" fontAlgn="base" hangingPunct="0">
              <a:lnSpc>
                <a:spcPts val="1578"/>
              </a:lnSpc>
              <a:spcBef>
                <a:spcPts val="351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507668" indent="-227969" algn="l" defTabSz="9118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607" indent="-227969" algn="l" defTabSz="9118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9548" indent="-227969" algn="l" defTabSz="9118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5488" indent="-227969" algn="l" defTabSz="91187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indent="354013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000" dirty="0" smtClean="0">
                <a:latin typeface="Arial Narrow" panose="020B0606020202030204" pitchFamily="34" charset="0"/>
              </a:rPr>
              <a:t>При проведении камеральной налоговой проверки необходимо учитывать совокупность факторов:</a:t>
            </a:r>
          </a:p>
          <a:p>
            <a:pPr marL="627063" indent="-4445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Arial Narrow" panose="020B0606020202030204" pitchFamily="34" charset="0"/>
              </a:rPr>
              <a:t>соответствие понятию налоговой льготы для применения п. 6 ст. 88 Кодекса </a:t>
            </a:r>
          </a:p>
          <a:p>
            <a:pPr marL="627063" indent="-4445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Arial Narrow" panose="020B0606020202030204" pitchFamily="34" charset="0"/>
              </a:rPr>
              <a:t>уровень риска на основе СУР АСК НДС-2</a:t>
            </a:r>
          </a:p>
          <a:p>
            <a:pPr marL="627063" indent="-357188" algn="just" defTabSz="1043056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</a:rPr>
              <a:t>правомерность применения налоговых льгот в предыдущем периоде</a:t>
            </a:r>
          </a:p>
          <a:p>
            <a:pPr marL="696913" indent="-342900">
              <a:spcBef>
                <a:spcPts val="0"/>
              </a:spcBef>
              <a:defRPr/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11560" y="267494"/>
            <a:ext cx="777686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10" tIns="45555" rIns="91110" bIns="45555" numCol="1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marL="0" marR="0" indent="0" algn="l" defTabSz="9118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908050" rtl="0" eaLnBrk="0" fontAlgn="base" hangingPunct="0">
              <a:lnSpc>
                <a:spcPts val="4550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908050" rtl="0" eaLnBrk="0" fontAlgn="base" hangingPunct="0">
              <a:lnSpc>
                <a:spcPts val="4550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908050" rtl="0" eaLnBrk="0" fontAlgn="base" hangingPunct="0">
              <a:lnSpc>
                <a:spcPts val="4550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908050" rtl="0" eaLnBrk="0" fontAlgn="base" hangingPunct="0">
              <a:lnSpc>
                <a:spcPts val="4550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5pPr>
            <a:lvl6pPr marL="456664" algn="l" defTabSz="911743" rtl="0" fontAlgn="base">
              <a:lnSpc>
                <a:spcPts val="4545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6pPr>
            <a:lvl7pPr marL="913329" algn="l" defTabSz="911743" rtl="0" fontAlgn="base">
              <a:lnSpc>
                <a:spcPts val="4545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7pPr>
            <a:lvl8pPr marL="1369993" algn="l" defTabSz="911743" rtl="0" fontAlgn="base">
              <a:lnSpc>
                <a:spcPts val="4545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8pPr>
            <a:lvl9pPr marL="1826658" algn="l" defTabSz="911743" rtl="0" fontAlgn="base">
              <a:lnSpc>
                <a:spcPts val="4545"/>
              </a:lnSpc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000" cap="all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КАМЕРАЛЬНАЯ НАЛОГОВАЯ ПРОВЕРКА </a:t>
            </a:r>
            <a:br>
              <a:rPr lang="ru-RU" sz="2000" cap="all" dirty="0" smtClean="0">
                <a:solidFill>
                  <a:srgbClr val="003366"/>
                </a:solidFill>
                <a:latin typeface="Arial Narrow" panose="020B0606020202030204" pitchFamily="34" charset="0"/>
              </a:rPr>
            </a:br>
            <a:r>
              <a:rPr lang="ru-RU" sz="2000" cap="all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деклараций по НДС с льготными операциями</a:t>
            </a:r>
          </a:p>
        </p:txBody>
      </p:sp>
      <p:sp>
        <p:nvSpPr>
          <p:cNvPr id="7" name="Номер слайда 4"/>
          <p:cNvSpPr txBox="1">
            <a:spLocks/>
          </p:cNvSpPr>
          <p:nvPr/>
        </p:nvSpPr>
        <p:spPr bwMode="auto">
          <a:xfrm>
            <a:off x="8324082" y="4531069"/>
            <a:ext cx="619711" cy="47387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0" tIns="45555" rIns="91110" bIns="45555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FFFF"/>
                </a:solidFill>
                <a:latin typeface="Calibri" pitchFamily="34" charset="0"/>
                <a:ea typeface="+mn-ea"/>
                <a:cs typeface="+mn-c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6340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>
          <a:xfrm flipH="1">
            <a:off x="3779616" y="2614695"/>
            <a:ext cx="474563" cy="460376"/>
          </a:xfrm>
          <a:prstGeom prst="rtTriangle">
            <a:avLst/>
          </a:prstGeom>
          <a:pattFill prst="pct60">
            <a:fgClr>
              <a:srgbClr val="EDEEEF"/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294071" y="2606515"/>
            <a:ext cx="971090" cy="500137"/>
          </a:xfrm>
          <a:prstGeom prst="rect">
            <a:avLst/>
          </a:prstGeom>
          <a:noFill/>
          <a:ln>
            <a:solidFill>
              <a:srgbClr val="4F81BD"/>
            </a:solidFill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>
                <a:solidFill>
                  <a:sysClr val="windowText" lastClr="000000"/>
                </a:solidFill>
                <a:latin typeface="Arial Narrow" panose="020B0606020202030204" pitchFamily="34" charset="0"/>
              </a:rPr>
              <a:t>РУЧНОЙ КОНТРОЛЬ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45135" y="3614423"/>
            <a:ext cx="1025696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СВЕДЕНИЯ ИЗ ЕАИС</a:t>
            </a:r>
          </a:p>
        </p:txBody>
      </p:sp>
      <p:cxnSp>
        <p:nvCxnSpPr>
          <p:cNvPr id="7" name="Прямая со стрелкой 6"/>
          <p:cNvCxnSpPr>
            <a:stCxn id="50" idx="3"/>
            <a:endCxn id="51" idx="1"/>
          </p:cNvCxnSpPr>
          <p:nvPr/>
        </p:nvCxnSpPr>
        <p:spPr>
          <a:xfrm flipV="1">
            <a:off x="2226970" y="2161988"/>
            <a:ext cx="1012873" cy="1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1964243" y="411510"/>
            <a:ext cx="5168349" cy="567213"/>
          </a:xfrm>
        </p:spPr>
        <p:txBody>
          <a:bodyPr>
            <a:noAutofit/>
          </a:bodyPr>
          <a:lstStyle/>
          <a:p>
            <a:pPr algn="ctr"/>
            <a:r>
              <a:rPr lang="ru-RU" sz="1800" cap="all" dirty="0">
                <a:solidFill>
                  <a:schemeClr val="tx2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Упрощение подтверждения экспорта. Замена документов Реестрами сведений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115461" y="3141943"/>
            <a:ext cx="1060031" cy="402300"/>
          </a:xfrm>
          <a:prstGeom prst="roundRect">
            <a:avLst/>
          </a:prstGeom>
          <a:solidFill>
            <a:schemeClr val="accent3"/>
          </a:solidFill>
          <a:ln>
            <a:solidFill>
              <a:srgbClr val="9BBB59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ФТС РОССИИ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064603" y="1894038"/>
            <a:ext cx="1337607" cy="25391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</a:rPr>
              <a:t>ДОКУМЕНТОВ</a:t>
            </a:r>
          </a:p>
        </p:txBody>
      </p:sp>
      <p:cxnSp>
        <p:nvCxnSpPr>
          <p:cNvPr id="42" name="Соединительная линия уступом 41"/>
          <p:cNvCxnSpPr/>
          <p:nvPr/>
        </p:nvCxnSpPr>
        <p:spPr>
          <a:xfrm flipV="1">
            <a:off x="1982756" y="2371374"/>
            <a:ext cx="2732" cy="746705"/>
          </a:xfrm>
          <a:prstGeom prst="straightConnector1">
            <a:avLst/>
          </a:prstGeom>
          <a:ln>
            <a:solidFill>
              <a:srgbClr val="9BBB59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>
          <a:xfrm>
            <a:off x="1063984" y="1960410"/>
            <a:ext cx="1162987" cy="4031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ЭКСПОРТЕР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239843" y="1960408"/>
            <a:ext cx="1092132" cy="403158"/>
          </a:xfrm>
          <a:prstGeom prst="roundRect">
            <a:avLst/>
          </a:prstGeom>
          <a:solidFill>
            <a:srgbClr val="C5D5E9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ФНС РОССИИ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3223769" y="1470298"/>
            <a:ext cx="880690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ru-RU" b="1" cap="all" dirty="0">
                <a:solidFill>
                  <a:srgbClr val="002060"/>
                </a:solidFill>
                <a:latin typeface="Arial Narrow" panose="020B0606020202030204" pitchFamily="34" charset="0"/>
              </a:rPr>
              <a:t>Было:</a:t>
            </a:r>
            <a:endParaRPr lang="ru-RU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4978308" y="1470298"/>
            <a:ext cx="952825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ru-RU" b="1" cap="all" dirty="0">
                <a:solidFill>
                  <a:srgbClr val="002060"/>
                </a:solidFill>
                <a:latin typeface="Arial Narrow" panose="020B0606020202030204" pitchFamily="34" charset="0"/>
              </a:rPr>
              <a:t>СТАЛО:</a:t>
            </a:r>
            <a:endParaRPr lang="ru-RU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4536965" y="1573512"/>
            <a:ext cx="11453" cy="229098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1370473" y="2363566"/>
            <a:ext cx="1" cy="7783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920367" y="2478504"/>
            <a:ext cx="965796" cy="253916"/>
          </a:xfrm>
          <a:prstGeom prst="rect">
            <a:avLst/>
          </a:prstGeom>
          <a:solidFill>
            <a:srgbClr val="EDEEEF"/>
          </a:solidFill>
          <a:ln>
            <a:solidFill>
              <a:srgbClr val="F79646"/>
            </a:solidFill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</a:rPr>
              <a:t>ДОКУМЕНТЫ</a:t>
            </a:r>
            <a:endParaRPr lang="ru-RU" sz="12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9" name="Прямая со стрелкой 48"/>
          <p:cNvCxnSpPr>
            <a:stCxn id="51" idx="2"/>
            <a:endCxn id="52" idx="0"/>
          </p:cNvCxnSpPr>
          <p:nvPr/>
        </p:nvCxnSpPr>
        <p:spPr>
          <a:xfrm flipH="1">
            <a:off x="3779616" y="2363566"/>
            <a:ext cx="6293" cy="242949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1440576" y="2797072"/>
            <a:ext cx="965796" cy="253916"/>
          </a:xfrm>
          <a:prstGeom prst="rect">
            <a:avLst/>
          </a:prstGeom>
          <a:solidFill>
            <a:srgbClr val="EDEEEF"/>
          </a:solidFill>
          <a:ln>
            <a:solidFill>
              <a:srgbClr val="9BBB59"/>
            </a:solidFill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200" dirty="0">
                <a:solidFill>
                  <a:sysClr val="windowText" lastClr="000000"/>
                </a:solidFill>
                <a:latin typeface="Arial Narrow" panose="020B0606020202030204" pitchFamily="34" charset="0"/>
              </a:rPr>
              <a:t>ОТМЕТКИ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203011" y="2190562"/>
            <a:ext cx="1058223" cy="25391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ru-RU" sz="1200" dirty="0">
                <a:solidFill>
                  <a:sysClr val="windowText" lastClr="000000"/>
                </a:solidFill>
                <a:latin typeface="Arial Narrow" panose="020B0606020202030204" pitchFamily="34" charset="0"/>
              </a:rPr>
              <a:t>С ОТМЕТКАМИ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026506" y="1720366"/>
            <a:ext cx="1337607" cy="25391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</a:rPr>
              <a:t>100%</a:t>
            </a:r>
          </a:p>
        </p:txBody>
      </p:sp>
      <p:cxnSp>
        <p:nvCxnSpPr>
          <p:cNvPr id="78" name="Прямая со стрелкой 77"/>
          <p:cNvCxnSpPr>
            <a:stCxn id="82" idx="3"/>
            <a:endCxn id="83" idx="1"/>
          </p:cNvCxnSpPr>
          <p:nvPr/>
        </p:nvCxnSpPr>
        <p:spPr>
          <a:xfrm flipV="1">
            <a:off x="6007399" y="2161988"/>
            <a:ext cx="1012873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9" name="Скругленный прямоугольник 78"/>
          <p:cNvSpPr/>
          <p:nvPr/>
        </p:nvSpPr>
        <p:spPr>
          <a:xfrm>
            <a:off x="4895890" y="3343093"/>
            <a:ext cx="1060031" cy="402300"/>
          </a:xfrm>
          <a:prstGeom prst="roundRect">
            <a:avLst/>
          </a:prstGeom>
          <a:solidFill>
            <a:schemeClr val="accent3"/>
          </a:solidFill>
          <a:ln>
            <a:solidFill>
              <a:srgbClr val="9BBB59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ФТС РОССИИ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5845032" y="1920276"/>
            <a:ext cx="1337607" cy="25391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</a:rPr>
              <a:t>РЕЕСТР</a:t>
            </a:r>
          </a:p>
        </p:txBody>
      </p:sp>
      <p:cxnSp>
        <p:nvCxnSpPr>
          <p:cNvPr id="81" name="Соединительная линия уступом 41"/>
          <p:cNvCxnSpPr/>
          <p:nvPr/>
        </p:nvCxnSpPr>
        <p:spPr>
          <a:xfrm flipV="1">
            <a:off x="5765917" y="2371375"/>
            <a:ext cx="0" cy="950721"/>
          </a:xfrm>
          <a:prstGeom prst="straightConnector1">
            <a:avLst/>
          </a:prstGeom>
          <a:ln>
            <a:solidFill>
              <a:srgbClr val="9BBB59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2" name="Скругленный прямоугольник 81"/>
          <p:cNvSpPr/>
          <p:nvPr/>
        </p:nvSpPr>
        <p:spPr>
          <a:xfrm>
            <a:off x="4844413" y="1960410"/>
            <a:ext cx="1162987" cy="4031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ЭКСПОРТЕР</a:t>
            </a: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7020272" y="1960408"/>
            <a:ext cx="1092132" cy="403158"/>
          </a:xfrm>
          <a:prstGeom prst="roundRect">
            <a:avLst/>
          </a:prstGeom>
          <a:solidFill>
            <a:srgbClr val="C5D5E9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ФНС РОССИИ</a:t>
            </a: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5150904" y="2363566"/>
            <a:ext cx="32790" cy="9585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4700796" y="2478504"/>
            <a:ext cx="965796" cy="253916"/>
          </a:xfrm>
          <a:prstGeom prst="rect">
            <a:avLst/>
          </a:prstGeom>
          <a:solidFill>
            <a:srgbClr val="EDEEEF"/>
          </a:solidFill>
          <a:ln>
            <a:solidFill>
              <a:srgbClr val="F79646"/>
            </a:solidFill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</a:rPr>
              <a:t>ДОКУМЕНТЫ</a:t>
            </a:r>
            <a:endParaRPr lang="ru-RU" sz="12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86" name="Прямая со стрелкой 85"/>
          <p:cNvCxnSpPr>
            <a:stCxn id="83" idx="2"/>
            <a:endCxn id="87" idx="0"/>
          </p:cNvCxnSpPr>
          <p:nvPr/>
        </p:nvCxnSpPr>
        <p:spPr>
          <a:xfrm flipH="1">
            <a:off x="7560045" y="2363566"/>
            <a:ext cx="6293" cy="242949"/>
          </a:xfrm>
          <a:prstGeom prst="straightConnector1">
            <a:avLst/>
          </a:prstGeom>
          <a:ln>
            <a:solidFill>
              <a:schemeClr val="accent1"/>
            </a:solidFill>
            <a:prstDash val="soli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7074500" y="2606515"/>
            <a:ext cx="971090" cy="715581"/>
          </a:xfrm>
          <a:prstGeom prst="rect">
            <a:avLst/>
          </a:prstGeom>
          <a:pattFill prst="pct60">
            <a:fgClr>
              <a:srgbClr val="EDEEEF"/>
            </a:fgClr>
            <a:bgClr>
              <a:schemeClr val="accent1">
                <a:lumMod val="60000"/>
                <a:lumOff val="40000"/>
              </a:schemeClr>
            </a:bgClr>
          </a:pattFill>
          <a:ln>
            <a:solidFill>
              <a:srgbClr val="4F81BD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>
                <a:solidFill>
                  <a:sysClr val="windowText" lastClr="000000"/>
                </a:solidFill>
                <a:latin typeface="Arial Narrow" panose="020B0606020202030204" pitchFamily="34" charset="0"/>
              </a:rPr>
              <a:t>100% АВТО-КОНТРОЛЬ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5221005" y="2797072"/>
            <a:ext cx="965796" cy="253916"/>
          </a:xfrm>
          <a:prstGeom prst="rect">
            <a:avLst/>
          </a:prstGeom>
          <a:solidFill>
            <a:srgbClr val="EDEEEF"/>
          </a:solidFill>
          <a:ln>
            <a:solidFill>
              <a:srgbClr val="9BBB59"/>
            </a:solidFill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200" dirty="0">
                <a:solidFill>
                  <a:sysClr val="windowText" lastClr="000000"/>
                </a:solidFill>
                <a:latin typeface="Arial Narrow" panose="020B0606020202030204" pitchFamily="34" charset="0"/>
              </a:rPr>
              <a:t>ОТМЕТКИ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5845032" y="2161376"/>
            <a:ext cx="1337607" cy="25391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</a:rPr>
              <a:t>ДОКУМЕНТОВ</a:t>
            </a:r>
          </a:p>
        </p:txBody>
      </p:sp>
      <p:cxnSp>
        <p:nvCxnSpPr>
          <p:cNvPr id="93" name="Соединительная линия уступом 41"/>
          <p:cNvCxnSpPr>
            <a:stCxn id="79" idx="3"/>
            <a:endCxn id="87" idx="2"/>
          </p:cNvCxnSpPr>
          <p:nvPr/>
        </p:nvCxnSpPr>
        <p:spPr>
          <a:xfrm flipV="1">
            <a:off x="5955921" y="3322096"/>
            <a:ext cx="1604124" cy="222147"/>
          </a:xfrm>
          <a:prstGeom prst="bentConnector2">
            <a:avLst/>
          </a:prstGeom>
          <a:ln>
            <a:solidFill>
              <a:srgbClr val="9BBB59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6" name="Стрелка вправо 115"/>
          <p:cNvSpPr/>
          <p:nvPr/>
        </p:nvSpPr>
        <p:spPr>
          <a:xfrm>
            <a:off x="4320941" y="1578980"/>
            <a:ext cx="541751" cy="268344"/>
          </a:xfrm>
          <a:prstGeom prst="rightArrow">
            <a:avLst>
              <a:gd name="adj1" fmla="val 50000"/>
              <a:gd name="adj2" fmla="val 72628"/>
            </a:avLst>
          </a:prstGeom>
          <a:solidFill>
            <a:schemeClr val="accent6">
              <a:alpha val="49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Номер слайда 4"/>
          <p:cNvSpPr txBox="1">
            <a:spLocks/>
          </p:cNvSpPr>
          <p:nvPr/>
        </p:nvSpPr>
        <p:spPr bwMode="auto">
          <a:xfrm>
            <a:off x="8324082" y="4531069"/>
            <a:ext cx="619711" cy="47387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0" tIns="45555" rIns="91110" bIns="45555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FFFF"/>
                </a:solidFill>
                <a:latin typeface="Calibri" pitchFamily="34" charset="0"/>
                <a:ea typeface="+mn-ea"/>
                <a:cs typeface="+mn-c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047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030" y="245775"/>
            <a:ext cx="7343775" cy="832247"/>
          </a:xfrm>
        </p:spPr>
        <p:txBody>
          <a:bodyPr>
            <a:normAutofit/>
          </a:bodyPr>
          <a:lstStyle/>
          <a:p>
            <a:r>
              <a:rPr lang="ru-RU" sz="2100" cap="all" dirty="0" err="1">
                <a:solidFill>
                  <a:srgbClr val="00206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Аск</a:t>
            </a:r>
            <a:r>
              <a:rPr lang="ru-RU" sz="2100" cap="all" dirty="0">
                <a:solidFill>
                  <a:srgbClr val="00206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</a:t>
            </a:r>
            <a:r>
              <a:rPr lang="ru-RU" sz="2100" cap="all" dirty="0" err="1">
                <a:solidFill>
                  <a:srgbClr val="00206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ндс</a:t>
            </a:r>
            <a:r>
              <a:rPr lang="ru-RU" sz="2100" cap="all" dirty="0">
                <a:solidFill>
                  <a:srgbClr val="00206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 2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30" y="845309"/>
            <a:ext cx="7392954" cy="4118574"/>
          </a:xfrm>
          <a:prstGeom prst="rect">
            <a:avLst/>
          </a:prstGeom>
        </p:spPr>
      </p:pic>
      <p:sp>
        <p:nvSpPr>
          <p:cNvPr id="5" name="Номер слайда 4"/>
          <p:cNvSpPr txBox="1">
            <a:spLocks/>
          </p:cNvSpPr>
          <p:nvPr/>
        </p:nvSpPr>
        <p:spPr bwMode="auto">
          <a:xfrm>
            <a:off x="8324082" y="4531069"/>
            <a:ext cx="619711" cy="47387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0" tIns="45555" rIns="91110" bIns="45555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FFFF"/>
                </a:solidFill>
                <a:latin typeface="Calibri" pitchFamily="34" charset="0"/>
                <a:ea typeface="+mn-ea"/>
                <a:cs typeface="+mn-c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030" y="245775"/>
            <a:ext cx="7343775" cy="832247"/>
          </a:xfrm>
        </p:spPr>
        <p:txBody>
          <a:bodyPr>
            <a:normAutofit/>
          </a:bodyPr>
          <a:lstStyle/>
          <a:p>
            <a:r>
              <a:rPr lang="ru-RU" sz="2100" cap="all" dirty="0" smtClean="0">
                <a:solidFill>
                  <a:srgbClr val="00206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Камеральная налоговая проверка по </a:t>
            </a:r>
            <a:r>
              <a:rPr lang="ru-RU" sz="2100" cap="all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haroni" panose="02010803020104030203" pitchFamily="2" charset="-79"/>
              </a:rPr>
              <a:t>ндс</a:t>
            </a:r>
            <a:endParaRPr lang="ru-RU" sz="2100" cap="all" dirty="0">
              <a:solidFill>
                <a:srgbClr val="002060"/>
              </a:solidFill>
              <a:latin typeface="Arial Narrow" panose="020B0606020202030204" pitchFamily="34" charset="0"/>
              <a:cs typeface="Aharoni" panose="02010803020104030203" pitchFamily="2" charset="-79"/>
            </a:endParaRPr>
          </a:p>
        </p:txBody>
      </p:sp>
      <p:sp>
        <p:nvSpPr>
          <p:cNvPr id="5" name="Номер слайда 4"/>
          <p:cNvSpPr txBox="1">
            <a:spLocks/>
          </p:cNvSpPr>
          <p:nvPr/>
        </p:nvSpPr>
        <p:spPr bwMode="auto">
          <a:xfrm>
            <a:off x="8324082" y="4531069"/>
            <a:ext cx="619711" cy="47387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0" tIns="45555" rIns="91110" bIns="45555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eaLnBrk="1" fontAlgn="base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FFFFFF"/>
                </a:solidFill>
                <a:latin typeface="Calibri" pitchFamily="34" charset="0"/>
                <a:ea typeface="+mn-ea"/>
                <a:cs typeface="+mn-c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27584" y="987574"/>
            <a:ext cx="6099334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 smtClean="0">
                <a:solidFill>
                  <a:srgbClr val="10253F"/>
                </a:solidFill>
                <a:latin typeface="Calibri" pitchFamily="34" charset="0"/>
              </a:rPr>
              <a:t>Срок камеральной налоговой проверки – 2 месяца</a:t>
            </a:r>
            <a:endParaRPr lang="ru-RU" sz="2000" strike="sngStrike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511660" y="1419622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067694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10253F"/>
                </a:solidFill>
              </a:rPr>
              <a:t>Признаки, указывающих на возможное нарушение законодательства о налогах и сборах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2015716" y="2859782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3507854"/>
            <a:ext cx="64087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10253F"/>
                </a:solidFill>
              </a:rPr>
              <a:t>Решение руководителя (заместителя руководителя) налогового органа о продлении срока камеральной проверки до 3-х месяцев </a:t>
            </a:r>
            <a:endParaRPr lang="ru-RU" dirty="0">
              <a:solidFill>
                <a:srgbClr val="1025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78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Заголовок 1"/>
          <p:cNvSpPr>
            <a:spLocks noGrp="1"/>
          </p:cNvSpPr>
          <p:nvPr>
            <p:ph type="ctrTitle"/>
          </p:nvPr>
        </p:nvSpPr>
        <p:spPr>
          <a:xfrm>
            <a:off x="685800" y="2795592"/>
            <a:ext cx="7772400" cy="1101725"/>
          </a:xfrm>
        </p:spPr>
        <p:txBody>
          <a:bodyPr>
            <a:normAutofit fontScale="90000"/>
          </a:bodyPr>
          <a:lstStyle/>
          <a:p>
            <a:pPr algn="ctr" defTabSz="805404" eaLnBrk="1" hangingPunct="1">
              <a:defRPr/>
            </a:pPr>
            <a:r>
              <a:rPr lang="ru-RU" altLang="ru-RU" sz="2300" dirty="0" smtClean="0"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altLang="ru-RU" sz="2300" dirty="0">
                <a:latin typeface="Times New Roman" pitchFamily="18" charset="0"/>
                <a:cs typeface="Times New Roman" pitchFamily="18" charset="0"/>
              </a:rPr>
              <a:t>за внимание !</a:t>
            </a:r>
            <a:br>
              <a:rPr lang="ru-RU" altLang="ru-RU" sz="230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600" dirty="0">
                <a:cs typeface="Arial" pitchFamily="34" charset="0"/>
              </a:rPr>
              <a:t/>
            </a:r>
            <a:br>
              <a:rPr lang="ru-RU" altLang="ru-RU" sz="2600" dirty="0">
                <a:cs typeface="Arial" pitchFamily="34" charset="0"/>
              </a:rPr>
            </a:br>
            <a:endParaRPr lang="ru-RU" altLang="ru-RU" sz="2300" dirty="0"/>
          </a:p>
        </p:txBody>
      </p:sp>
      <p:sp>
        <p:nvSpPr>
          <p:cNvPr id="48131" name="TextBox 4"/>
          <p:cNvSpPr txBox="1">
            <a:spLocks noChangeArrowheads="1"/>
          </p:cNvSpPr>
          <p:nvPr/>
        </p:nvSpPr>
        <p:spPr bwMode="auto">
          <a:xfrm>
            <a:off x="2847976" y="1738313"/>
            <a:ext cx="3571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045" tIns="39025" rIns="78045" bIns="39025" anchor="ctr"/>
          <a:lstStyle>
            <a:lvl1pPr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ru-RU" altLang="ru-RU" sz="1800" b="1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_FNS2012_A4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resent_FNS2012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изонт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Present_FNS2012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изонт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13703</TotalTime>
  <Words>300</Words>
  <Application>Microsoft Office PowerPoint</Application>
  <PresentationFormat>Экран (16:9)</PresentationFormat>
  <Paragraphs>58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1_Present_FNS2012_A4</vt:lpstr>
      <vt:lpstr>Present_FNS2012_16-9</vt:lpstr>
      <vt:lpstr>1_Present_FNS2012_16-9</vt:lpstr>
      <vt:lpstr>     </vt:lpstr>
      <vt:lpstr>Презентация PowerPoint</vt:lpstr>
      <vt:lpstr>ГРУППЫ НАЛОГОВОГО РИСКА</vt:lpstr>
      <vt:lpstr>Презентация PowerPoint</vt:lpstr>
      <vt:lpstr>Упрощение подтверждения экспорта. Замена документов Реестрами сведений</vt:lpstr>
      <vt:lpstr>Аск ндс 2</vt:lpstr>
      <vt:lpstr>Камеральная налоговая проверка по ндс</vt:lpstr>
      <vt:lpstr>Благодарю за внимание !  </vt:lpstr>
    </vt:vector>
  </TitlesOfParts>
  <Company>Art domain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Alexander</dc:creator>
  <cp:lastModifiedBy>(6400-00-889) Сметанников Сергей Станеславович</cp:lastModifiedBy>
  <cp:revision>1101</cp:revision>
  <cp:lastPrinted>2017-11-28T08:00:55Z</cp:lastPrinted>
  <dcterms:created xsi:type="dcterms:W3CDTF">2009-03-15T07:03:40Z</dcterms:created>
  <dcterms:modified xsi:type="dcterms:W3CDTF">2020-09-07T06:02:57Z</dcterms:modified>
</cp:coreProperties>
</file>